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1" r:id="rId2"/>
    <p:sldId id="256" r:id="rId3"/>
    <p:sldId id="257" r:id="rId4"/>
    <p:sldId id="277" r:id="rId5"/>
    <p:sldId id="279" r:id="rId6"/>
    <p:sldId id="280" r:id="rId7"/>
    <p:sldId id="284" r:id="rId8"/>
    <p:sldId id="285" r:id="rId9"/>
    <p:sldId id="286" r:id="rId10"/>
    <p:sldId id="28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266CC-0853-CB4D-AB91-40414DF851D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9376D-25C8-CE42-A465-8BD6B3FDADB1}">
      <dgm:prSet phldrT="[Text]" custT="1"/>
      <dgm:spPr/>
      <dgm:t>
        <a:bodyPr/>
        <a:lstStyle/>
        <a:p>
          <a:r>
            <a:rPr lang="en-US" sz="1100" dirty="0"/>
            <a:t>Leadership</a:t>
          </a:r>
        </a:p>
      </dgm:t>
    </dgm:pt>
    <dgm:pt modelId="{8A873470-7135-C14D-9B8B-4B0D2F25FC7D}" type="parTrans" cxnId="{57D426FC-76DC-2748-B4C1-A54625CDD3ED}">
      <dgm:prSet/>
      <dgm:spPr/>
      <dgm:t>
        <a:bodyPr/>
        <a:lstStyle/>
        <a:p>
          <a:endParaRPr lang="en-US"/>
        </a:p>
      </dgm:t>
    </dgm:pt>
    <dgm:pt modelId="{AE24A61F-EFDB-ED45-9CFC-0263C80A90A5}" type="sibTrans" cxnId="{57D426FC-76DC-2748-B4C1-A54625CDD3ED}">
      <dgm:prSet/>
      <dgm:spPr/>
      <dgm:t>
        <a:bodyPr/>
        <a:lstStyle/>
        <a:p>
          <a:endParaRPr lang="en-US"/>
        </a:p>
      </dgm:t>
    </dgm:pt>
    <dgm:pt modelId="{ACAA0DA2-5C2F-DF45-970A-F7EFBECCD921}">
      <dgm:prSet phldrT="[Text]" custT="1"/>
      <dgm:spPr/>
      <dgm:t>
        <a:bodyPr/>
        <a:lstStyle/>
        <a:p>
          <a:r>
            <a:rPr lang="en-US" sz="1100" dirty="0"/>
            <a:t>Scholarship</a:t>
          </a:r>
        </a:p>
      </dgm:t>
    </dgm:pt>
    <dgm:pt modelId="{356397FC-21A0-F144-A910-E655BBC57C84}" type="parTrans" cxnId="{E5904111-5983-4543-BFE1-2451A84E69FF}">
      <dgm:prSet/>
      <dgm:spPr/>
      <dgm:t>
        <a:bodyPr/>
        <a:lstStyle/>
        <a:p>
          <a:endParaRPr lang="en-US"/>
        </a:p>
      </dgm:t>
    </dgm:pt>
    <dgm:pt modelId="{A760B1E8-F8ED-4E4C-A510-5074788A5164}" type="sibTrans" cxnId="{E5904111-5983-4543-BFE1-2451A84E69FF}">
      <dgm:prSet/>
      <dgm:spPr/>
      <dgm:t>
        <a:bodyPr/>
        <a:lstStyle/>
        <a:p>
          <a:endParaRPr lang="en-US"/>
        </a:p>
      </dgm:t>
    </dgm:pt>
    <dgm:pt modelId="{11A5CE7E-7D2C-6841-B6CA-597AD2C87393}">
      <dgm:prSet phldrT="[Text]" custT="1"/>
      <dgm:spPr/>
      <dgm:t>
        <a:bodyPr/>
        <a:lstStyle/>
        <a:p>
          <a:r>
            <a:rPr lang="en-US" sz="1100" dirty="0"/>
            <a:t>Perseverance </a:t>
          </a:r>
        </a:p>
      </dgm:t>
    </dgm:pt>
    <dgm:pt modelId="{C6A33CD7-30A1-C44E-AC7E-BF922BAC53C8}" type="parTrans" cxnId="{26263C72-57B6-8F43-8643-452A19DDF3CA}">
      <dgm:prSet/>
      <dgm:spPr/>
      <dgm:t>
        <a:bodyPr/>
        <a:lstStyle/>
        <a:p>
          <a:endParaRPr lang="en-US"/>
        </a:p>
      </dgm:t>
    </dgm:pt>
    <dgm:pt modelId="{38E2E5F7-E4DE-5C41-A42D-0EC5086B7036}" type="sibTrans" cxnId="{26263C72-57B6-8F43-8643-452A19DDF3CA}">
      <dgm:prSet/>
      <dgm:spPr/>
      <dgm:t>
        <a:bodyPr/>
        <a:lstStyle/>
        <a:p>
          <a:endParaRPr lang="en-US"/>
        </a:p>
      </dgm:t>
    </dgm:pt>
    <dgm:pt modelId="{42E7F69F-9008-554B-BA5F-21BCEB71E969}">
      <dgm:prSet phldrT="[Text]" custT="1"/>
      <dgm:spPr/>
      <dgm:t>
        <a:bodyPr/>
        <a:lstStyle/>
        <a:p>
          <a:r>
            <a:rPr lang="en-US" sz="1100" dirty="0"/>
            <a:t>Integrity</a:t>
          </a:r>
        </a:p>
      </dgm:t>
    </dgm:pt>
    <dgm:pt modelId="{4A925BED-01C5-EF42-BE8D-D410F66A2C50}" type="parTrans" cxnId="{328C7898-CDA4-9847-904A-3954EF6709AA}">
      <dgm:prSet/>
      <dgm:spPr/>
      <dgm:t>
        <a:bodyPr/>
        <a:lstStyle/>
        <a:p>
          <a:endParaRPr lang="en-US"/>
        </a:p>
      </dgm:t>
    </dgm:pt>
    <dgm:pt modelId="{68E549CA-F4A0-BB42-8EE4-2F510D846647}" type="sibTrans" cxnId="{328C7898-CDA4-9847-904A-3954EF6709AA}">
      <dgm:prSet/>
      <dgm:spPr/>
      <dgm:t>
        <a:bodyPr/>
        <a:lstStyle/>
        <a:p>
          <a:endParaRPr lang="en-US"/>
        </a:p>
      </dgm:t>
    </dgm:pt>
    <dgm:pt modelId="{40A5C015-B582-E647-AC55-167699991CC1}">
      <dgm:prSet phldrT="[Text]" custT="1"/>
      <dgm:spPr/>
      <dgm:t>
        <a:bodyPr/>
        <a:lstStyle/>
        <a:p>
          <a:r>
            <a:rPr lang="en-US" sz="1100" dirty="0"/>
            <a:t>Collaboration</a:t>
          </a:r>
        </a:p>
      </dgm:t>
    </dgm:pt>
    <dgm:pt modelId="{BDE0D26F-93C3-7F4F-83C9-06163D6AE955}" type="parTrans" cxnId="{53B2D7FD-5BA1-534F-A9DF-88305EEA32D5}">
      <dgm:prSet/>
      <dgm:spPr/>
      <dgm:t>
        <a:bodyPr/>
        <a:lstStyle/>
        <a:p>
          <a:endParaRPr lang="en-US"/>
        </a:p>
      </dgm:t>
    </dgm:pt>
    <dgm:pt modelId="{6CC06BE2-8F2D-BC44-A959-98DAD69D5BAD}" type="sibTrans" cxnId="{53B2D7FD-5BA1-534F-A9DF-88305EEA32D5}">
      <dgm:prSet/>
      <dgm:spPr/>
      <dgm:t>
        <a:bodyPr/>
        <a:lstStyle/>
        <a:p>
          <a:endParaRPr lang="en-US"/>
        </a:p>
      </dgm:t>
    </dgm:pt>
    <dgm:pt modelId="{FB67C098-9E11-6F4F-8491-2CB5674BD1D0}">
      <dgm:prSet phldrT="[Text]" custT="1"/>
      <dgm:spPr/>
      <dgm:t>
        <a:bodyPr/>
        <a:lstStyle/>
        <a:p>
          <a:r>
            <a:rPr lang="en-US" sz="1100" dirty="0"/>
            <a:t>Advocacy</a:t>
          </a:r>
        </a:p>
      </dgm:t>
    </dgm:pt>
    <dgm:pt modelId="{23FE7D94-1D50-EF46-8E79-F8D787E6EFD7}" type="parTrans" cxnId="{09F74AA3-35D4-E743-8B0B-367127992CB6}">
      <dgm:prSet/>
      <dgm:spPr/>
      <dgm:t>
        <a:bodyPr/>
        <a:lstStyle/>
        <a:p>
          <a:endParaRPr lang="en-US"/>
        </a:p>
      </dgm:t>
    </dgm:pt>
    <dgm:pt modelId="{DFC23D64-BF70-E345-9D1D-871D2D6D2CA1}" type="sibTrans" cxnId="{09F74AA3-35D4-E743-8B0B-367127992CB6}">
      <dgm:prSet/>
      <dgm:spPr/>
      <dgm:t>
        <a:bodyPr/>
        <a:lstStyle/>
        <a:p>
          <a:endParaRPr lang="en-US"/>
        </a:p>
      </dgm:t>
    </dgm:pt>
    <dgm:pt modelId="{A0B71205-24B2-4045-8078-C7033DDA9D62}">
      <dgm:prSet phldrT="[Text]" custT="1"/>
      <dgm:spPr/>
      <dgm:t>
        <a:bodyPr/>
        <a:lstStyle/>
        <a:p>
          <a:r>
            <a:rPr lang="en-US" sz="1100" dirty="0"/>
            <a:t>Communication</a:t>
          </a:r>
        </a:p>
      </dgm:t>
    </dgm:pt>
    <dgm:pt modelId="{8C58E4CF-6E8A-9C48-BEB7-FECA29A02346}" type="parTrans" cxnId="{8D96B4F1-36D7-A540-B714-88D33D078D0F}">
      <dgm:prSet/>
      <dgm:spPr/>
      <dgm:t>
        <a:bodyPr/>
        <a:lstStyle/>
        <a:p>
          <a:endParaRPr lang="en-US"/>
        </a:p>
      </dgm:t>
    </dgm:pt>
    <dgm:pt modelId="{EA8CDFDA-89B9-5F4B-B7DD-DF70C5A8435C}" type="sibTrans" cxnId="{8D96B4F1-36D7-A540-B714-88D33D078D0F}">
      <dgm:prSet/>
      <dgm:spPr/>
      <dgm:t>
        <a:bodyPr/>
        <a:lstStyle/>
        <a:p>
          <a:endParaRPr lang="en-US"/>
        </a:p>
      </dgm:t>
    </dgm:pt>
    <dgm:pt modelId="{23E63DCE-96E3-424E-8502-E11ACEA4F6A7}">
      <dgm:prSet phldrT="[Text]" custT="1"/>
      <dgm:spPr/>
      <dgm:t>
        <a:bodyPr/>
        <a:lstStyle/>
        <a:p>
          <a:r>
            <a:rPr lang="en-US" sz="1100" dirty="0"/>
            <a:t>Inquiry</a:t>
          </a:r>
        </a:p>
      </dgm:t>
    </dgm:pt>
    <dgm:pt modelId="{4E5301E6-6044-C24F-B77D-CFEF930B81EB}" type="parTrans" cxnId="{FD440701-E4D4-5241-9B14-E617E9FEE0DF}">
      <dgm:prSet/>
      <dgm:spPr/>
      <dgm:t>
        <a:bodyPr/>
        <a:lstStyle/>
        <a:p>
          <a:endParaRPr lang="en-US"/>
        </a:p>
      </dgm:t>
    </dgm:pt>
    <dgm:pt modelId="{B92BA121-2B11-744C-B3E1-9C7957BB08AC}" type="sibTrans" cxnId="{FD440701-E4D4-5241-9B14-E617E9FEE0DF}">
      <dgm:prSet/>
      <dgm:spPr/>
      <dgm:t>
        <a:bodyPr/>
        <a:lstStyle/>
        <a:p>
          <a:endParaRPr lang="en-US"/>
        </a:p>
      </dgm:t>
    </dgm:pt>
    <dgm:pt modelId="{0C955005-EB88-2A41-BE32-00C13B5DDF1F}" type="pres">
      <dgm:prSet presAssocID="{E4B266CC-0853-CB4D-AB91-40414DF851DA}" presName="cycle" presStyleCnt="0">
        <dgm:presLayoutVars>
          <dgm:dir/>
          <dgm:resizeHandles val="exact"/>
        </dgm:presLayoutVars>
      </dgm:prSet>
      <dgm:spPr/>
    </dgm:pt>
    <dgm:pt modelId="{45F6BBA6-DB31-D244-9D84-327AD9809567}" type="pres">
      <dgm:prSet presAssocID="{AE99376D-25C8-CE42-A465-8BD6B3FDADB1}" presName="node" presStyleLbl="node1" presStyleIdx="0" presStyleCnt="8" custScaleX="119755" custScaleY="104595">
        <dgm:presLayoutVars>
          <dgm:bulletEnabled val="1"/>
        </dgm:presLayoutVars>
      </dgm:prSet>
      <dgm:spPr/>
    </dgm:pt>
    <dgm:pt modelId="{06C45110-F60C-6040-82A6-5A1AF4DB3232}" type="pres">
      <dgm:prSet presAssocID="{AE24A61F-EFDB-ED45-9CFC-0263C80A90A5}" presName="sibTrans" presStyleLbl="sibTrans2D1" presStyleIdx="0" presStyleCnt="8"/>
      <dgm:spPr/>
    </dgm:pt>
    <dgm:pt modelId="{16530068-5847-6649-8071-E967BD0C5A40}" type="pres">
      <dgm:prSet presAssocID="{AE24A61F-EFDB-ED45-9CFC-0263C80A90A5}" presName="connectorText" presStyleLbl="sibTrans2D1" presStyleIdx="0" presStyleCnt="8"/>
      <dgm:spPr/>
    </dgm:pt>
    <dgm:pt modelId="{B3E9123A-1129-A441-9D57-CCE185E1BD67}" type="pres">
      <dgm:prSet presAssocID="{ACAA0DA2-5C2F-DF45-970A-F7EFBECCD921}" presName="node" presStyleLbl="node1" presStyleIdx="1" presStyleCnt="8" custScaleX="123531" custScaleY="104595">
        <dgm:presLayoutVars>
          <dgm:bulletEnabled val="1"/>
        </dgm:presLayoutVars>
      </dgm:prSet>
      <dgm:spPr/>
    </dgm:pt>
    <dgm:pt modelId="{BC4C3262-8A3F-094F-A44B-ED66E90E53F1}" type="pres">
      <dgm:prSet presAssocID="{A760B1E8-F8ED-4E4C-A510-5074788A5164}" presName="sibTrans" presStyleLbl="sibTrans2D1" presStyleIdx="1" presStyleCnt="8"/>
      <dgm:spPr/>
    </dgm:pt>
    <dgm:pt modelId="{5535A846-1A71-FB4E-A910-62A53D4AF2F6}" type="pres">
      <dgm:prSet presAssocID="{A760B1E8-F8ED-4E4C-A510-5074788A5164}" presName="connectorText" presStyleLbl="sibTrans2D1" presStyleIdx="1" presStyleCnt="8"/>
      <dgm:spPr/>
    </dgm:pt>
    <dgm:pt modelId="{1BC16D91-2237-E347-A2A5-05C9DE9C3CF2}" type="pres">
      <dgm:prSet presAssocID="{11A5CE7E-7D2C-6841-B6CA-597AD2C87393}" presName="node" presStyleLbl="node1" presStyleIdx="2" presStyleCnt="8" custScaleX="155607" custScaleY="104595">
        <dgm:presLayoutVars>
          <dgm:bulletEnabled val="1"/>
        </dgm:presLayoutVars>
      </dgm:prSet>
      <dgm:spPr/>
    </dgm:pt>
    <dgm:pt modelId="{BB23F08D-B193-5745-8513-A27138768E5D}" type="pres">
      <dgm:prSet presAssocID="{38E2E5F7-E4DE-5C41-A42D-0EC5086B7036}" presName="sibTrans" presStyleLbl="sibTrans2D1" presStyleIdx="2" presStyleCnt="8"/>
      <dgm:spPr/>
    </dgm:pt>
    <dgm:pt modelId="{3AFE3EFC-9FE8-FE45-AFA7-9DFE912FEC08}" type="pres">
      <dgm:prSet presAssocID="{38E2E5F7-E4DE-5C41-A42D-0EC5086B7036}" presName="connectorText" presStyleLbl="sibTrans2D1" presStyleIdx="2" presStyleCnt="8"/>
      <dgm:spPr/>
    </dgm:pt>
    <dgm:pt modelId="{3BD7977B-8B43-D543-990A-6B368C1EB316}" type="pres">
      <dgm:prSet presAssocID="{42E7F69F-9008-554B-BA5F-21BCEB71E969}" presName="node" presStyleLbl="node1" presStyleIdx="3" presStyleCnt="8" custScaleX="183458" custScaleY="104595" custRadScaleRad="121232" custRadScaleInc="-41419">
        <dgm:presLayoutVars>
          <dgm:bulletEnabled val="1"/>
        </dgm:presLayoutVars>
      </dgm:prSet>
      <dgm:spPr/>
    </dgm:pt>
    <dgm:pt modelId="{AA99B4DB-1422-2E46-9173-F8E8372F9CF3}" type="pres">
      <dgm:prSet presAssocID="{68E549CA-F4A0-BB42-8EE4-2F510D846647}" presName="sibTrans" presStyleLbl="sibTrans2D1" presStyleIdx="3" presStyleCnt="8"/>
      <dgm:spPr/>
    </dgm:pt>
    <dgm:pt modelId="{2224B748-68B3-9540-8459-4C381914D0D6}" type="pres">
      <dgm:prSet presAssocID="{68E549CA-F4A0-BB42-8EE4-2F510D846647}" presName="connectorText" presStyleLbl="sibTrans2D1" presStyleIdx="3" presStyleCnt="8"/>
      <dgm:spPr/>
    </dgm:pt>
    <dgm:pt modelId="{326FC5C3-0141-2D4A-8E48-109CEA2A5C4C}" type="pres">
      <dgm:prSet presAssocID="{40A5C015-B582-E647-AC55-167699991CC1}" presName="node" presStyleLbl="node1" presStyleIdx="4" presStyleCnt="8" custScaleX="149606" custScaleY="104595">
        <dgm:presLayoutVars>
          <dgm:bulletEnabled val="1"/>
        </dgm:presLayoutVars>
      </dgm:prSet>
      <dgm:spPr/>
    </dgm:pt>
    <dgm:pt modelId="{1FB37DEC-F239-3041-AB92-53981CE5EF90}" type="pres">
      <dgm:prSet presAssocID="{6CC06BE2-8F2D-BC44-A959-98DAD69D5BAD}" presName="sibTrans" presStyleLbl="sibTrans2D1" presStyleIdx="4" presStyleCnt="8"/>
      <dgm:spPr/>
    </dgm:pt>
    <dgm:pt modelId="{3D4609CA-BD13-3146-875E-4089A19BA7E0}" type="pres">
      <dgm:prSet presAssocID="{6CC06BE2-8F2D-BC44-A959-98DAD69D5BAD}" presName="connectorText" presStyleLbl="sibTrans2D1" presStyleIdx="4" presStyleCnt="8"/>
      <dgm:spPr/>
    </dgm:pt>
    <dgm:pt modelId="{F5F96D78-4301-C446-929F-014608169DD2}" type="pres">
      <dgm:prSet presAssocID="{A0B71205-24B2-4045-8078-C7033DDA9D62}" presName="node" presStyleLbl="node1" presStyleIdx="5" presStyleCnt="8" custScaleX="175340" custScaleY="104595" custRadScaleRad="110605" custRadScaleInc="25397">
        <dgm:presLayoutVars>
          <dgm:bulletEnabled val="1"/>
        </dgm:presLayoutVars>
      </dgm:prSet>
      <dgm:spPr/>
    </dgm:pt>
    <dgm:pt modelId="{7ECCAA07-C3A5-B146-9014-3CC84D173E20}" type="pres">
      <dgm:prSet presAssocID="{EA8CDFDA-89B9-5F4B-B7DD-DF70C5A8435C}" presName="sibTrans" presStyleLbl="sibTrans2D1" presStyleIdx="5" presStyleCnt="8"/>
      <dgm:spPr/>
    </dgm:pt>
    <dgm:pt modelId="{982E3EA1-9B29-154C-914E-04949C69BF84}" type="pres">
      <dgm:prSet presAssocID="{EA8CDFDA-89B9-5F4B-B7DD-DF70C5A8435C}" presName="connectorText" presStyleLbl="sibTrans2D1" presStyleIdx="5" presStyleCnt="8"/>
      <dgm:spPr/>
    </dgm:pt>
    <dgm:pt modelId="{6E37C27B-0EA0-1846-93E5-CB0A11653F9E}" type="pres">
      <dgm:prSet presAssocID="{23E63DCE-96E3-424E-8502-E11ACEA4F6A7}" presName="node" presStyleLbl="node1" presStyleIdx="6" presStyleCnt="8" custScaleX="183458" custScaleY="104595">
        <dgm:presLayoutVars>
          <dgm:bulletEnabled val="1"/>
        </dgm:presLayoutVars>
      </dgm:prSet>
      <dgm:spPr/>
    </dgm:pt>
    <dgm:pt modelId="{C35FD885-15FD-B549-8B06-65993C4410DD}" type="pres">
      <dgm:prSet presAssocID="{B92BA121-2B11-744C-B3E1-9C7957BB08AC}" presName="sibTrans" presStyleLbl="sibTrans2D1" presStyleIdx="6" presStyleCnt="8"/>
      <dgm:spPr/>
    </dgm:pt>
    <dgm:pt modelId="{71B07A1A-DABC-2848-83CE-A643FF2019FE}" type="pres">
      <dgm:prSet presAssocID="{B92BA121-2B11-744C-B3E1-9C7957BB08AC}" presName="connectorText" presStyleLbl="sibTrans2D1" presStyleIdx="6" presStyleCnt="8"/>
      <dgm:spPr/>
    </dgm:pt>
    <dgm:pt modelId="{9F1C3C70-8A66-4C4D-B781-7F66389E6298}" type="pres">
      <dgm:prSet presAssocID="{FB67C098-9E11-6F4F-8491-2CB5674BD1D0}" presName="node" presStyleLbl="node1" presStyleIdx="7" presStyleCnt="8" custScaleX="137212" custScaleY="104595">
        <dgm:presLayoutVars>
          <dgm:bulletEnabled val="1"/>
        </dgm:presLayoutVars>
      </dgm:prSet>
      <dgm:spPr/>
    </dgm:pt>
    <dgm:pt modelId="{C8E26A9A-06E6-B348-BF6A-469325579602}" type="pres">
      <dgm:prSet presAssocID="{DFC23D64-BF70-E345-9D1D-871D2D6D2CA1}" presName="sibTrans" presStyleLbl="sibTrans2D1" presStyleIdx="7" presStyleCnt="8"/>
      <dgm:spPr/>
    </dgm:pt>
    <dgm:pt modelId="{0FC9E9F5-6D61-3D40-9277-5A70BFF65718}" type="pres">
      <dgm:prSet presAssocID="{DFC23D64-BF70-E345-9D1D-871D2D6D2CA1}" presName="connectorText" presStyleLbl="sibTrans2D1" presStyleIdx="7" presStyleCnt="8"/>
      <dgm:spPr/>
    </dgm:pt>
  </dgm:ptLst>
  <dgm:cxnLst>
    <dgm:cxn modelId="{FD440701-E4D4-5241-9B14-E617E9FEE0DF}" srcId="{E4B266CC-0853-CB4D-AB91-40414DF851DA}" destId="{23E63DCE-96E3-424E-8502-E11ACEA4F6A7}" srcOrd="6" destOrd="0" parTransId="{4E5301E6-6044-C24F-B77D-CFEF930B81EB}" sibTransId="{B92BA121-2B11-744C-B3E1-9C7957BB08AC}"/>
    <dgm:cxn modelId="{ABB13006-C038-9341-9037-D9B2E3D272DE}" type="presOf" srcId="{42E7F69F-9008-554B-BA5F-21BCEB71E969}" destId="{3BD7977B-8B43-D543-990A-6B368C1EB316}" srcOrd="0" destOrd="0" presId="urn:microsoft.com/office/officeart/2005/8/layout/cycle2"/>
    <dgm:cxn modelId="{E5904111-5983-4543-BFE1-2451A84E69FF}" srcId="{E4B266CC-0853-CB4D-AB91-40414DF851DA}" destId="{ACAA0DA2-5C2F-DF45-970A-F7EFBECCD921}" srcOrd="1" destOrd="0" parTransId="{356397FC-21A0-F144-A910-E655BBC57C84}" sibTransId="{A760B1E8-F8ED-4E4C-A510-5074788A5164}"/>
    <dgm:cxn modelId="{45949C3B-091F-134A-9576-69773FC563E8}" type="presOf" srcId="{40A5C015-B582-E647-AC55-167699991CC1}" destId="{326FC5C3-0141-2D4A-8E48-109CEA2A5C4C}" srcOrd="0" destOrd="0" presId="urn:microsoft.com/office/officeart/2005/8/layout/cycle2"/>
    <dgm:cxn modelId="{5B391D43-8609-0940-9696-20774311598B}" type="presOf" srcId="{38E2E5F7-E4DE-5C41-A42D-0EC5086B7036}" destId="{BB23F08D-B193-5745-8513-A27138768E5D}" srcOrd="0" destOrd="0" presId="urn:microsoft.com/office/officeart/2005/8/layout/cycle2"/>
    <dgm:cxn modelId="{B7862D4A-B14D-E14C-837A-6D53AD7F839A}" type="presOf" srcId="{ACAA0DA2-5C2F-DF45-970A-F7EFBECCD921}" destId="{B3E9123A-1129-A441-9D57-CCE185E1BD67}" srcOrd="0" destOrd="0" presId="urn:microsoft.com/office/officeart/2005/8/layout/cycle2"/>
    <dgm:cxn modelId="{B80E1A51-18E7-3644-9288-3F2C9D23F5BC}" type="presOf" srcId="{AE24A61F-EFDB-ED45-9CFC-0263C80A90A5}" destId="{06C45110-F60C-6040-82A6-5A1AF4DB3232}" srcOrd="0" destOrd="0" presId="urn:microsoft.com/office/officeart/2005/8/layout/cycle2"/>
    <dgm:cxn modelId="{26263C72-57B6-8F43-8643-452A19DDF3CA}" srcId="{E4B266CC-0853-CB4D-AB91-40414DF851DA}" destId="{11A5CE7E-7D2C-6841-B6CA-597AD2C87393}" srcOrd="2" destOrd="0" parTransId="{C6A33CD7-30A1-C44E-AC7E-BF922BAC53C8}" sibTransId="{38E2E5F7-E4DE-5C41-A42D-0EC5086B7036}"/>
    <dgm:cxn modelId="{44B79853-3579-5E44-B463-BFB7CE49D6E1}" type="presOf" srcId="{A760B1E8-F8ED-4E4C-A510-5074788A5164}" destId="{5535A846-1A71-FB4E-A910-62A53D4AF2F6}" srcOrd="1" destOrd="0" presId="urn:microsoft.com/office/officeart/2005/8/layout/cycle2"/>
    <dgm:cxn modelId="{997C0075-2D0F-A947-B0AB-C3859E4EF885}" type="presOf" srcId="{A760B1E8-F8ED-4E4C-A510-5074788A5164}" destId="{BC4C3262-8A3F-094F-A44B-ED66E90E53F1}" srcOrd="0" destOrd="0" presId="urn:microsoft.com/office/officeart/2005/8/layout/cycle2"/>
    <dgm:cxn modelId="{24586155-9B7E-6B4B-AFB3-D49CF69C67E4}" type="presOf" srcId="{68E549CA-F4A0-BB42-8EE4-2F510D846647}" destId="{2224B748-68B3-9540-8459-4C381914D0D6}" srcOrd="1" destOrd="0" presId="urn:microsoft.com/office/officeart/2005/8/layout/cycle2"/>
    <dgm:cxn modelId="{A161C176-AB8D-F449-AFBB-A86BD38512C7}" type="presOf" srcId="{6CC06BE2-8F2D-BC44-A959-98DAD69D5BAD}" destId="{1FB37DEC-F239-3041-AB92-53981CE5EF90}" srcOrd="0" destOrd="0" presId="urn:microsoft.com/office/officeart/2005/8/layout/cycle2"/>
    <dgm:cxn modelId="{90AB1359-4C30-C645-9CD0-50CE43E94646}" type="presOf" srcId="{68E549CA-F4A0-BB42-8EE4-2F510D846647}" destId="{AA99B4DB-1422-2E46-9173-F8E8372F9CF3}" srcOrd="0" destOrd="0" presId="urn:microsoft.com/office/officeart/2005/8/layout/cycle2"/>
    <dgm:cxn modelId="{3204E085-D65C-3F47-89E4-F42908EB64F8}" type="presOf" srcId="{AE99376D-25C8-CE42-A465-8BD6B3FDADB1}" destId="{45F6BBA6-DB31-D244-9D84-327AD9809567}" srcOrd="0" destOrd="0" presId="urn:microsoft.com/office/officeart/2005/8/layout/cycle2"/>
    <dgm:cxn modelId="{2FC9C489-5BFF-6944-8BE4-B45A3E747F21}" type="presOf" srcId="{B92BA121-2B11-744C-B3E1-9C7957BB08AC}" destId="{C35FD885-15FD-B549-8B06-65993C4410DD}" srcOrd="0" destOrd="0" presId="urn:microsoft.com/office/officeart/2005/8/layout/cycle2"/>
    <dgm:cxn modelId="{8A30DF8C-C7C0-C24C-90E2-2E72B03A9F10}" type="presOf" srcId="{E4B266CC-0853-CB4D-AB91-40414DF851DA}" destId="{0C955005-EB88-2A41-BE32-00C13B5DDF1F}" srcOrd="0" destOrd="0" presId="urn:microsoft.com/office/officeart/2005/8/layout/cycle2"/>
    <dgm:cxn modelId="{B13BBD8D-BBFB-5F4D-9CB8-8FF5C80BBB53}" type="presOf" srcId="{23E63DCE-96E3-424E-8502-E11ACEA4F6A7}" destId="{6E37C27B-0EA0-1846-93E5-CB0A11653F9E}" srcOrd="0" destOrd="0" presId="urn:microsoft.com/office/officeart/2005/8/layout/cycle2"/>
    <dgm:cxn modelId="{2AC05893-CF42-704B-9CC8-FC9801DCDB35}" type="presOf" srcId="{FB67C098-9E11-6F4F-8491-2CB5674BD1D0}" destId="{9F1C3C70-8A66-4C4D-B781-7F66389E6298}" srcOrd="0" destOrd="0" presId="urn:microsoft.com/office/officeart/2005/8/layout/cycle2"/>
    <dgm:cxn modelId="{328C7898-CDA4-9847-904A-3954EF6709AA}" srcId="{E4B266CC-0853-CB4D-AB91-40414DF851DA}" destId="{42E7F69F-9008-554B-BA5F-21BCEB71E969}" srcOrd="3" destOrd="0" parTransId="{4A925BED-01C5-EF42-BE8D-D410F66A2C50}" sibTransId="{68E549CA-F4A0-BB42-8EE4-2F510D846647}"/>
    <dgm:cxn modelId="{5D726E9C-D294-C646-B985-DE406C0421A1}" type="presOf" srcId="{DFC23D64-BF70-E345-9D1D-871D2D6D2CA1}" destId="{C8E26A9A-06E6-B348-BF6A-469325579602}" srcOrd="0" destOrd="0" presId="urn:microsoft.com/office/officeart/2005/8/layout/cycle2"/>
    <dgm:cxn modelId="{09F74AA3-35D4-E743-8B0B-367127992CB6}" srcId="{E4B266CC-0853-CB4D-AB91-40414DF851DA}" destId="{FB67C098-9E11-6F4F-8491-2CB5674BD1D0}" srcOrd="7" destOrd="0" parTransId="{23FE7D94-1D50-EF46-8E79-F8D787E6EFD7}" sibTransId="{DFC23D64-BF70-E345-9D1D-871D2D6D2CA1}"/>
    <dgm:cxn modelId="{27091CB7-EC7B-BF4D-9EE2-C0947D16D4B5}" type="presOf" srcId="{AE24A61F-EFDB-ED45-9CFC-0263C80A90A5}" destId="{16530068-5847-6649-8071-E967BD0C5A40}" srcOrd="1" destOrd="0" presId="urn:microsoft.com/office/officeart/2005/8/layout/cycle2"/>
    <dgm:cxn modelId="{8676FEC6-23DA-6E4F-BA7F-1A5F32CAE3B9}" type="presOf" srcId="{11A5CE7E-7D2C-6841-B6CA-597AD2C87393}" destId="{1BC16D91-2237-E347-A2A5-05C9DE9C3CF2}" srcOrd="0" destOrd="0" presId="urn:microsoft.com/office/officeart/2005/8/layout/cycle2"/>
    <dgm:cxn modelId="{3D80F5D1-DC93-F74D-875D-894A9D6A86D2}" type="presOf" srcId="{38E2E5F7-E4DE-5C41-A42D-0EC5086B7036}" destId="{3AFE3EFC-9FE8-FE45-AFA7-9DFE912FEC08}" srcOrd="1" destOrd="0" presId="urn:microsoft.com/office/officeart/2005/8/layout/cycle2"/>
    <dgm:cxn modelId="{3B6134D2-82C7-3F4C-9456-613B611DE328}" type="presOf" srcId="{A0B71205-24B2-4045-8078-C7033DDA9D62}" destId="{F5F96D78-4301-C446-929F-014608169DD2}" srcOrd="0" destOrd="0" presId="urn:microsoft.com/office/officeart/2005/8/layout/cycle2"/>
    <dgm:cxn modelId="{6BD5ACDB-FD36-694C-A116-7FDD6E9990EB}" type="presOf" srcId="{6CC06BE2-8F2D-BC44-A959-98DAD69D5BAD}" destId="{3D4609CA-BD13-3146-875E-4089A19BA7E0}" srcOrd="1" destOrd="0" presId="urn:microsoft.com/office/officeart/2005/8/layout/cycle2"/>
    <dgm:cxn modelId="{5D19D3E2-83AD-9045-AF4D-6C71D3758906}" type="presOf" srcId="{B92BA121-2B11-744C-B3E1-9C7957BB08AC}" destId="{71B07A1A-DABC-2848-83CE-A643FF2019FE}" srcOrd="1" destOrd="0" presId="urn:microsoft.com/office/officeart/2005/8/layout/cycle2"/>
    <dgm:cxn modelId="{213557E4-F843-9340-9AD9-3CBB8E518054}" type="presOf" srcId="{EA8CDFDA-89B9-5F4B-B7DD-DF70C5A8435C}" destId="{7ECCAA07-C3A5-B146-9014-3CC84D173E20}" srcOrd="0" destOrd="0" presId="urn:microsoft.com/office/officeart/2005/8/layout/cycle2"/>
    <dgm:cxn modelId="{92D9BCE6-D20E-1F43-BB82-6D9868102A8D}" type="presOf" srcId="{EA8CDFDA-89B9-5F4B-B7DD-DF70C5A8435C}" destId="{982E3EA1-9B29-154C-914E-04949C69BF84}" srcOrd="1" destOrd="0" presId="urn:microsoft.com/office/officeart/2005/8/layout/cycle2"/>
    <dgm:cxn modelId="{68BE82EB-F361-D347-800B-2D776F9AFC90}" type="presOf" srcId="{DFC23D64-BF70-E345-9D1D-871D2D6D2CA1}" destId="{0FC9E9F5-6D61-3D40-9277-5A70BFF65718}" srcOrd="1" destOrd="0" presId="urn:microsoft.com/office/officeart/2005/8/layout/cycle2"/>
    <dgm:cxn modelId="{8D96B4F1-36D7-A540-B714-88D33D078D0F}" srcId="{E4B266CC-0853-CB4D-AB91-40414DF851DA}" destId="{A0B71205-24B2-4045-8078-C7033DDA9D62}" srcOrd="5" destOrd="0" parTransId="{8C58E4CF-6E8A-9C48-BEB7-FECA29A02346}" sibTransId="{EA8CDFDA-89B9-5F4B-B7DD-DF70C5A8435C}"/>
    <dgm:cxn modelId="{57D426FC-76DC-2748-B4C1-A54625CDD3ED}" srcId="{E4B266CC-0853-CB4D-AB91-40414DF851DA}" destId="{AE99376D-25C8-CE42-A465-8BD6B3FDADB1}" srcOrd="0" destOrd="0" parTransId="{8A873470-7135-C14D-9B8B-4B0D2F25FC7D}" sibTransId="{AE24A61F-EFDB-ED45-9CFC-0263C80A90A5}"/>
    <dgm:cxn modelId="{53B2D7FD-5BA1-534F-A9DF-88305EEA32D5}" srcId="{E4B266CC-0853-CB4D-AB91-40414DF851DA}" destId="{40A5C015-B582-E647-AC55-167699991CC1}" srcOrd="4" destOrd="0" parTransId="{BDE0D26F-93C3-7F4F-83C9-06163D6AE955}" sibTransId="{6CC06BE2-8F2D-BC44-A959-98DAD69D5BAD}"/>
    <dgm:cxn modelId="{72233505-8FB5-3B47-8283-9E363E1DD46D}" type="presParOf" srcId="{0C955005-EB88-2A41-BE32-00C13B5DDF1F}" destId="{45F6BBA6-DB31-D244-9D84-327AD9809567}" srcOrd="0" destOrd="0" presId="urn:microsoft.com/office/officeart/2005/8/layout/cycle2"/>
    <dgm:cxn modelId="{203F7E2E-13CA-4F40-BF01-7A6FB715B822}" type="presParOf" srcId="{0C955005-EB88-2A41-BE32-00C13B5DDF1F}" destId="{06C45110-F60C-6040-82A6-5A1AF4DB3232}" srcOrd="1" destOrd="0" presId="urn:microsoft.com/office/officeart/2005/8/layout/cycle2"/>
    <dgm:cxn modelId="{024A926F-457A-F64D-820B-341822D49AE4}" type="presParOf" srcId="{06C45110-F60C-6040-82A6-5A1AF4DB3232}" destId="{16530068-5847-6649-8071-E967BD0C5A40}" srcOrd="0" destOrd="0" presId="urn:microsoft.com/office/officeart/2005/8/layout/cycle2"/>
    <dgm:cxn modelId="{E8421CB5-1A53-1A44-AB36-8EAAFC7FE191}" type="presParOf" srcId="{0C955005-EB88-2A41-BE32-00C13B5DDF1F}" destId="{B3E9123A-1129-A441-9D57-CCE185E1BD67}" srcOrd="2" destOrd="0" presId="urn:microsoft.com/office/officeart/2005/8/layout/cycle2"/>
    <dgm:cxn modelId="{9B0F45DA-F1B8-9D49-BC61-BE2FC302E3E0}" type="presParOf" srcId="{0C955005-EB88-2A41-BE32-00C13B5DDF1F}" destId="{BC4C3262-8A3F-094F-A44B-ED66E90E53F1}" srcOrd="3" destOrd="0" presId="urn:microsoft.com/office/officeart/2005/8/layout/cycle2"/>
    <dgm:cxn modelId="{981EE60A-48D5-7F4C-956B-FB671F6236AA}" type="presParOf" srcId="{BC4C3262-8A3F-094F-A44B-ED66E90E53F1}" destId="{5535A846-1A71-FB4E-A910-62A53D4AF2F6}" srcOrd="0" destOrd="0" presId="urn:microsoft.com/office/officeart/2005/8/layout/cycle2"/>
    <dgm:cxn modelId="{9FA7C249-7C8D-914C-9F80-6CB739C1398A}" type="presParOf" srcId="{0C955005-EB88-2A41-BE32-00C13B5DDF1F}" destId="{1BC16D91-2237-E347-A2A5-05C9DE9C3CF2}" srcOrd="4" destOrd="0" presId="urn:microsoft.com/office/officeart/2005/8/layout/cycle2"/>
    <dgm:cxn modelId="{995E79C7-F753-B443-8D56-296AC5E77F5A}" type="presParOf" srcId="{0C955005-EB88-2A41-BE32-00C13B5DDF1F}" destId="{BB23F08D-B193-5745-8513-A27138768E5D}" srcOrd="5" destOrd="0" presId="urn:microsoft.com/office/officeart/2005/8/layout/cycle2"/>
    <dgm:cxn modelId="{BF3F4AD0-55BC-EE4E-B7F3-B77269FC10D6}" type="presParOf" srcId="{BB23F08D-B193-5745-8513-A27138768E5D}" destId="{3AFE3EFC-9FE8-FE45-AFA7-9DFE912FEC08}" srcOrd="0" destOrd="0" presId="urn:microsoft.com/office/officeart/2005/8/layout/cycle2"/>
    <dgm:cxn modelId="{E32DAA4E-4261-ED42-88B5-6369810BE6B6}" type="presParOf" srcId="{0C955005-EB88-2A41-BE32-00C13B5DDF1F}" destId="{3BD7977B-8B43-D543-990A-6B368C1EB316}" srcOrd="6" destOrd="0" presId="urn:microsoft.com/office/officeart/2005/8/layout/cycle2"/>
    <dgm:cxn modelId="{088FEBBD-162B-0E47-9386-F2063B65FB84}" type="presParOf" srcId="{0C955005-EB88-2A41-BE32-00C13B5DDF1F}" destId="{AA99B4DB-1422-2E46-9173-F8E8372F9CF3}" srcOrd="7" destOrd="0" presId="urn:microsoft.com/office/officeart/2005/8/layout/cycle2"/>
    <dgm:cxn modelId="{3BD5546A-1CF3-E04B-AD65-875EADF5C6B7}" type="presParOf" srcId="{AA99B4DB-1422-2E46-9173-F8E8372F9CF3}" destId="{2224B748-68B3-9540-8459-4C381914D0D6}" srcOrd="0" destOrd="0" presId="urn:microsoft.com/office/officeart/2005/8/layout/cycle2"/>
    <dgm:cxn modelId="{6D956C0F-23E9-6E47-92AB-364B006A1206}" type="presParOf" srcId="{0C955005-EB88-2A41-BE32-00C13B5DDF1F}" destId="{326FC5C3-0141-2D4A-8E48-109CEA2A5C4C}" srcOrd="8" destOrd="0" presId="urn:microsoft.com/office/officeart/2005/8/layout/cycle2"/>
    <dgm:cxn modelId="{97793F64-95C2-F240-93B3-4203F7A85148}" type="presParOf" srcId="{0C955005-EB88-2A41-BE32-00C13B5DDF1F}" destId="{1FB37DEC-F239-3041-AB92-53981CE5EF90}" srcOrd="9" destOrd="0" presId="urn:microsoft.com/office/officeart/2005/8/layout/cycle2"/>
    <dgm:cxn modelId="{1C4BB13D-3EF8-674B-9C8F-B2E14FF5E4E5}" type="presParOf" srcId="{1FB37DEC-F239-3041-AB92-53981CE5EF90}" destId="{3D4609CA-BD13-3146-875E-4089A19BA7E0}" srcOrd="0" destOrd="0" presId="urn:microsoft.com/office/officeart/2005/8/layout/cycle2"/>
    <dgm:cxn modelId="{910E4867-293C-EE46-8246-E2884346FFEF}" type="presParOf" srcId="{0C955005-EB88-2A41-BE32-00C13B5DDF1F}" destId="{F5F96D78-4301-C446-929F-014608169DD2}" srcOrd="10" destOrd="0" presId="urn:microsoft.com/office/officeart/2005/8/layout/cycle2"/>
    <dgm:cxn modelId="{96B724E2-08BE-6C45-8FE2-97A184DBDA7A}" type="presParOf" srcId="{0C955005-EB88-2A41-BE32-00C13B5DDF1F}" destId="{7ECCAA07-C3A5-B146-9014-3CC84D173E20}" srcOrd="11" destOrd="0" presId="urn:microsoft.com/office/officeart/2005/8/layout/cycle2"/>
    <dgm:cxn modelId="{A54D173C-B4A4-634B-A2AC-21E0D448570A}" type="presParOf" srcId="{7ECCAA07-C3A5-B146-9014-3CC84D173E20}" destId="{982E3EA1-9B29-154C-914E-04949C69BF84}" srcOrd="0" destOrd="0" presId="urn:microsoft.com/office/officeart/2005/8/layout/cycle2"/>
    <dgm:cxn modelId="{B41AF003-DF0E-D74E-B81D-B026E1579038}" type="presParOf" srcId="{0C955005-EB88-2A41-BE32-00C13B5DDF1F}" destId="{6E37C27B-0EA0-1846-93E5-CB0A11653F9E}" srcOrd="12" destOrd="0" presId="urn:microsoft.com/office/officeart/2005/8/layout/cycle2"/>
    <dgm:cxn modelId="{73349C79-CD27-1247-8A31-D533D4F3B06F}" type="presParOf" srcId="{0C955005-EB88-2A41-BE32-00C13B5DDF1F}" destId="{C35FD885-15FD-B549-8B06-65993C4410DD}" srcOrd="13" destOrd="0" presId="urn:microsoft.com/office/officeart/2005/8/layout/cycle2"/>
    <dgm:cxn modelId="{70FCB9B9-4AC6-AC4E-BB17-A3D6A82CEEE4}" type="presParOf" srcId="{C35FD885-15FD-B549-8B06-65993C4410DD}" destId="{71B07A1A-DABC-2848-83CE-A643FF2019FE}" srcOrd="0" destOrd="0" presId="urn:microsoft.com/office/officeart/2005/8/layout/cycle2"/>
    <dgm:cxn modelId="{D3775D89-CE34-2F45-AD52-11907A89BA29}" type="presParOf" srcId="{0C955005-EB88-2A41-BE32-00C13B5DDF1F}" destId="{9F1C3C70-8A66-4C4D-B781-7F66389E6298}" srcOrd="14" destOrd="0" presId="urn:microsoft.com/office/officeart/2005/8/layout/cycle2"/>
    <dgm:cxn modelId="{78FC37E1-1745-5949-9E7D-6FCB55D109C2}" type="presParOf" srcId="{0C955005-EB88-2A41-BE32-00C13B5DDF1F}" destId="{C8E26A9A-06E6-B348-BF6A-469325579602}" srcOrd="15" destOrd="0" presId="urn:microsoft.com/office/officeart/2005/8/layout/cycle2"/>
    <dgm:cxn modelId="{B282DBC3-2BCA-4642-8CF8-CDDC676F94E2}" type="presParOf" srcId="{C8E26A9A-06E6-B348-BF6A-469325579602}" destId="{0FC9E9F5-6D61-3D40-9277-5A70BFF657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82371-F7D0-4546-9DCB-97381661148C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50CC1-1D6B-EC43-AA46-3E446431E36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br>
            <a:rPr lang="en-US" dirty="0"/>
          </a:br>
          <a:endParaRPr lang="en-US" dirty="0"/>
        </a:p>
      </dgm:t>
    </dgm:pt>
    <dgm:pt modelId="{9A09EA30-FF84-A04E-8B0B-3F91134CD23C}" type="parTrans" cxnId="{95EE254C-1952-704F-856B-C0280524ECD1}">
      <dgm:prSet/>
      <dgm:spPr/>
      <dgm:t>
        <a:bodyPr/>
        <a:lstStyle/>
        <a:p>
          <a:endParaRPr lang="en-US"/>
        </a:p>
      </dgm:t>
    </dgm:pt>
    <dgm:pt modelId="{33A8A75A-2E2E-8F43-80CE-D8C6428D44C3}" type="sibTrans" cxnId="{95EE254C-1952-704F-856B-C0280524ECD1}">
      <dgm:prSet/>
      <dgm:spPr/>
      <dgm:t>
        <a:bodyPr/>
        <a:lstStyle/>
        <a:p>
          <a:endParaRPr lang="en-US"/>
        </a:p>
      </dgm:t>
    </dgm:pt>
    <dgm:pt modelId="{0EF45009-7226-0B4F-8BA9-81829B950335}">
      <dgm:prSet phldrT="[Text]" custT="1"/>
      <dgm:spPr/>
      <dgm:t>
        <a:bodyPr/>
        <a:lstStyle/>
        <a:p>
          <a:r>
            <a:rPr lang="en-US" sz="1400" dirty="0">
              <a:latin typeface="Times New Roman"/>
              <a:cs typeface="Times New Roman"/>
            </a:rPr>
            <a:t>Scholars lacked parental / family  support </a:t>
          </a:r>
          <a:endParaRPr lang="en-US" sz="1400" dirty="0"/>
        </a:p>
      </dgm:t>
    </dgm:pt>
    <dgm:pt modelId="{038C146F-8D4A-584E-9486-FBF241FAF6BD}" type="parTrans" cxnId="{479BB74F-B6D9-FF45-BD27-9C64D13F9EC6}">
      <dgm:prSet/>
      <dgm:spPr/>
      <dgm:t>
        <a:bodyPr/>
        <a:lstStyle/>
        <a:p>
          <a:endParaRPr lang="en-US"/>
        </a:p>
      </dgm:t>
    </dgm:pt>
    <dgm:pt modelId="{D0A4F05D-A369-2D4C-9500-BF8D00A2E189}" type="sibTrans" cxnId="{479BB74F-B6D9-FF45-BD27-9C64D13F9EC6}">
      <dgm:prSet/>
      <dgm:spPr/>
      <dgm:t>
        <a:bodyPr/>
        <a:lstStyle/>
        <a:p>
          <a:endParaRPr lang="en-US"/>
        </a:p>
      </dgm:t>
    </dgm:pt>
    <dgm:pt modelId="{DADD4A90-37B5-3546-8C5F-DB77F08FE96C}">
      <dgm:prSet phldrT="[Text]" custT="1"/>
      <dgm:spPr/>
      <dgm:t>
        <a:bodyPr/>
        <a:lstStyle/>
        <a:p>
          <a:r>
            <a:rPr lang="en-US" sz="1000" dirty="0">
              <a:latin typeface="Times New Roman"/>
              <a:cs typeface="Times New Roman"/>
            </a:rPr>
            <a:t>Scholars were overwhelmed by the lack of credit accumulation </a:t>
          </a:r>
          <a:endParaRPr lang="en-US" sz="1000" dirty="0"/>
        </a:p>
      </dgm:t>
    </dgm:pt>
    <dgm:pt modelId="{93887036-3DC7-E542-8D0B-818D9664FC9B}" type="parTrans" cxnId="{95C4B762-2964-504C-BC4D-A511FE6F5772}">
      <dgm:prSet/>
      <dgm:spPr/>
      <dgm:t>
        <a:bodyPr/>
        <a:lstStyle/>
        <a:p>
          <a:endParaRPr lang="en-US"/>
        </a:p>
      </dgm:t>
    </dgm:pt>
    <dgm:pt modelId="{2B42ED56-C2DC-E94E-9B36-01664DF78CCB}" type="sibTrans" cxnId="{95C4B762-2964-504C-BC4D-A511FE6F5772}">
      <dgm:prSet/>
      <dgm:spPr/>
      <dgm:t>
        <a:bodyPr/>
        <a:lstStyle/>
        <a:p>
          <a:endParaRPr lang="en-US"/>
        </a:p>
      </dgm:t>
    </dgm:pt>
    <dgm:pt modelId="{E88792CC-BF37-B24C-89D1-373433ABA403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Scholars encountered domestic obstacles</a:t>
          </a:r>
          <a:endParaRPr lang="en-US" dirty="0"/>
        </a:p>
      </dgm:t>
    </dgm:pt>
    <dgm:pt modelId="{2F4991E2-EC47-6046-8141-D76C9D787C27}" type="parTrans" cxnId="{DF0F7447-C840-E044-942B-6C2BED63C4AB}">
      <dgm:prSet/>
      <dgm:spPr/>
      <dgm:t>
        <a:bodyPr/>
        <a:lstStyle/>
        <a:p>
          <a:endParaRPr lang="en-US"/>
        </a:p>
      </dgm:t>
    </dgm:pt>
    <dgm:pt modelId="{A1F9149E-900A-DA44-96CA-6270903ABC5F}" type="sibTrans" cxnId="{DF0F7447-C840-E044-942B-6C2BED63C4AB}">
      <dgm:prSet/>
      <dgm:spPr/>
      <dgm:t>
        <a:bodyPr/>
        <a:lstStyle/>
        <a:p>
          <a:endParaRPr lang="en-US"/>
        </a:p>
      </dgm:t>
    </dgm:pt>
    <dgm:pt modelId="{D113721C-A831-7D49-932A-1D9E6149A6A6}">
      <dgm:prSet phldrT="[Text]"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Scholars had social and emotional challenges</a:t>
          </a:r>
          <a:endParaRPr lang="en-US" dirty="0"/>
        </a:p>
      </dgm:t>
    </dgm:pt>
    <dgm:pt modelId="{9A5D66C0-319F-EE42-9361-A7A906515FA7}" type="parTrans" cxnId="{444B918E-EA85-684F-BCE3-B126349B98C4}">
      <dgm:prSet/>
      <dgm:spPr/>
      <dgm:t>
        <a:bodyPr/>
        <a:lstStyle/>
        <a:p>
          <a:endParaRPr lang="en-US"/>
        </a:p>
      </dgm:t>
    </dgm:pt>
    <dgm:pt modelId="{DB3CBA13-04EC-8B4D-A8C1-EE3B88F5408F}" type="sibTrans" cxnId="{444B918E-EA85-684F-BCE3-B126349B98C4}">
      <dgm:prSet/>
      <dgm:spPr/>
      <dgm:t>
        <a:bodyPr/>
        <a:lstStyle/>
        <a:p>
          <a:endParaRPr lang="en-US"/>
        </a:p>
      </dgm:t>
    </dgm:pt>
    <dgm:pt modelId="{310851D8-E4DE-9E4A-8AA8-750F3A2D6D28}" type="pres">
      <dgm:prSet presAssocID="{C6282371-F7D0-4546-9DCB-9738166114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371359-2FC6-0B4F-A521-C6FB1EA54C0C}" type="pres">
      <dgm:prSet presAssocID="{D4A50CC1-1D6B-EC43-AA46-3E446431E36F}" presName="centerShape" presStyleLbl="node0" presStyleIdx="0" presStyleCnt="1"/>
      <dgm:spPr/>
    </dgm:pt>
    <dgm:pt modelId="{645269E7-FBF9-D048-A784-CFA01C42EE5E}" type="pres">
      <dgm:prSet presAssocID="{0EF45009-7226-0B4F-8BA9-81829B950335}" presName="node" presStyleLbl="node1" presStyleIdx="0" presStyleCnt="4">
        <dgm:presLayoutVars>
          <dgm:bulletEnabled val="1"/>
        </dgm:presLayoutVars>
      </dgm:prSet>
      <dgm:spPr/>
    </dgm:pt>
    <dgm:pt modelId="{B80DAEB3-780C-B94C-8B76-E3BC4C9DB580}" type="pres">
      <dgm:prSet presAssocID="{0EF45009-7226-0B4F-8BA9-81829B950335}" presName="dummy" presStyleCnt="0"/>
      <dgm:spPr/>
    </dgm:pt>
    <dgm:pt modelId="{E2091F87-8817-E848-905B-046FE7171402}" type="pres">
      <dgm:prSet presAssocID="{D0A4F05D-A369-2D4C-9500-BF8D00A2E189}" presName="sibTrans" presStyleLbl="sibTrans2D1" presStyleIdx="0" presStyleCnt="4"/>
      <dgm:spPr/>
    </dgm:pt>
    <dgm:pt modelId="{B1A3913A-48BF-764F-AB08-EDA87788DF1C}" type="pres">
      <dgm:prSet presAssocID="{DADD4A90-37B5-3546-8C5F-DB77F08FE96C}" presName="node" presStyleLbl="node1" presStyleIdx="1" presStyleCnt="4">
        <dgm:presLayoutVars>
          <dgm:bulletEnabled val="1"/>
        </dgm:presLayoutVars>
      </dgm:prSet>
      <dgm:spPr/>
    </dgm:pt>
    <dgm:pt modelId="{0B4AE38B-B440-F546-BA46-5ED012E0EA47}" type="pres">
      <dgm:prSet presAssocID="{DADD4A90-37B5-3546-8C5F-DB77F08FE96C}" presName="dummy" presStyleCnt="0"/>
      <dgm:spPr/>
    </dgm:pt>
    <dgm:pt modelId="{59503C81-616F-9743-A61A-248573F79EE5}" type="pres">
      <dgm:prSet presAssocID="{2B42ED56-C2DC-E94E-9B36-01664DF78CCB}" presName="sibTrans" presStyleLbl="sibTrans2D1" presStyleIdx="1" presStyleCnt="4"/>
      <dgm:spPr/>
    </dgm:pt>
    <dgm:pt modelId="{CB4CA21A-BCA4-D840-8974-8027FECCF6F0}" type="pres">
      <dgm:prSet presAssocID="{E88792CC-BF37-B24C-89D1-373433ABA403}" presName="node" presStyleLbl="node1" presStyleIdx="2" presStyleCnt="4">
        <dgm:presLayoutVars>
          <dgm:bulletEnabled val="1"/>
        </dgm:presLayoutVars>
      </dgm:prSet>
      <dgm:spPr/>
    </dgm:pt>
    <dgm:pt modelId="{BFFD207E-FEAF-0441-AA89-2230228B79AA}" type="pres">
      <dgm:prSet presAssocID="{E88792CC-BF37-B24C-89D1-373433ABA403}" presName="dummy" presStyleCnt="0"/>
      <dgm:spPr/>
    </dgm:pt>
    <dgm:pt modelId="{8F02A6B3-77A6-8A4D-B30B-F047423BD2AF}" type="pres">
      <dgm:prSet presAssocID="{A1F9149E-900A-DA44-96CA-6270903ABC5F}" presName="sibTrans" presStyleLbl="sibTrans2D1" presStyleIdx="2" presStyleCnt="4"/>
      <dgm:spPr/>
    </dgm:pt>
    <dgm:pt modelId="{575105B7-2A7A-9341-A63F-789A1D67149E}" type="pres">
      <dgm:prSet presAssocID="{D113721C-A831-7D49-932A-1D9E6149A6A6}" presName="node" presStyleLbl="node1" presStyleIdx="3" presStyleCnt="4">
        <dgm:presLayoutVars>
          <dgm:bulletEnabled val="1"/>
        </dgm:presLayoutVars>
      </dgm:prSet>
      <dgm:spPr/>
    </dgm:pt>
    <dgm:pt modelId="{E2B8D310-0E1C-7A4C-AED4-3EF6E7F8616A}" type="pres">
      <dgm:prSet presAssocID="{D113721C-A831-7D49-932A-1D9E6149A6A6}" presName="dummy" presStyleCnt="0"/>
      <dgm:spPr/>
    </dgm:pt>
    <dgm:pt modelId="{2A1EFEFB-1D97-BB48-825F-F3D1E4EE00D5}" type="pres">
      <dgm:prSet presAssocID="{DB3CBA13-04EC-8B4D-A8C1-EE3B88F5408F}" presName="sibTrans" presStyleLbl="sibTrans2D1" presStyleIdx="3" presStyleCnt="4"/>
      <dgm:spPr/>
    </dgm:pt>
  </dgm:ptLst>
  <dgm:cxnLst>
    <dgm:cxn modelId="{EDAEBE02-90D0-E04A-A955-AE188713AE02}" type="presOf" srcId="{E88792CC-BF37-B24C-89D1-373433ABA403}" destId="{CB4CA21A-BCA4-D840-8974-8027FECCF6F0}" srcOrd="0" destOrd="0" presId="urn:microsoft.com/office/officeart/2005/8/layout/radial6"/>
    <dgm:cxn modelId="{FFAEFF12-C0EA-DC4A-8777-FE3892D44FEC}" type="presOf" srcId="{A1F9149E-900A-DA44-96CA-6270903ABC5F}" destId="{8F02A6B3-77A6-8A4D-B30B-F047423BD2AF}" srcOrd="0" destOrd="0" presId="urn:microsoft.com/office/officeart/2005/8/layout/radial6"/>
    <dgm:cxn modelId="{EA856224-2E70-F54F-BB56-BD1EEE9EC206}" type="presOf" srcId="{D0A4F05D-A369-2D4C-9500-BF8D00A2E189}" destId="{E2091F87-8817-E848-905B-046FE7171402}" srcOrd="0" destOrd="0" presId="urn:microsoft.com/office/officeart/2005/8/layout/radial6"/>
    <dgm:cxn modelId="{C0A70A36-4379-9548-ADBA-52D3CF0326E5}" type="presOf" srcId="{DADD4A90-37B5-3546-8C5F-DB77F08FE96C}" destId="{B1A3913A-48BF-764F-AB08-EDA87788DF1C}" srcOrd="0" destOrd="0" presId="urn:microsoft.com/office/officeart/2005/8/layout/radial6"/>
    <dgm:cxn modelId="{95C4B762-2964-504C-BC4D-A511FE6F5772}" srcId="{D4A50CC1-1D6B-EC43-AA46-3E446431E36F}" destId="{DADD4A90-37B5-3546-8C5F-DB77F08FE96C}" srcOrd="1" destOrd="0" parTransId="{93887036-3DC7-E542-8D0B-818D9664FC9B}" sibTransId="{2B42ED56-C2DC-E94E-9B36-01664DF78CCB}"/>
    <dgm:cxn modelId="{DF0F7447-C840-E044-942B-6C2BED63C4AB}" srcId="{D4A50CC1-1D6B-EC43-AA46-3E446431E36F}" destId="{E88792CC-BF37-B24C-89D1-373433ABA403}" srcOrd="2" destOrd="0" parTransId="{2F4991E2-EC47-6046-8141-D76C9D787C27}" sibTransId="{A1F9149E-900A-DA44-96CA-6270903ABC5F}"/>
    <dgm:cxn modelId="{95EE254C-1952-704F-856B-C0280524ECD1}" srcId="{C6282371-F7D0-4546-9DCB-97381661148C}" destId="{D4A50CC1-1D6B-EC43-AA46-3E446431E36F}" srcOrd="0" destOrd="0" parTransId="{9A09EA30-FF84-A04E-8B0B-3F91134CD23C}" sibTransId="{33A8A75A-2E2E-8F43-80CE-D8C6428D44C3}"/>
    <dgm:cxn modelId="{479BB74F-B6D9-FF45-BD27-9C64D13F9EC6}" srcId="{D4A50CC1-1D6B-EC43-AA46-3E446431E36F}" destId="{0EF45009-7226-0B4F-8BA9-81829B950335}" srcOrd="0" destOrd="0" parTransId="{038C146F-8D4A-584E-9486-FBF241FAF6BD}" sibTransId="{D0A4F05D-A369-2D4C-9500-BF8D00A2E189}"/>
    <dgm:cxn modelId="{6B396E7E-1665-2344-B20C-E28FB4B19DF4}" type="presOf" srcId="{C6282371-F7D0-4546-9DCB-97381661148C}" destId="{310851D8-E4DE-9E4A-8AA8-750F3A2D6D28}" srcOrd="0" destOrd="0" presId="urn:microsoft.com/office/officeart/2005/8/layout/radial6"/>
    <dgm:cxn modelId="{444B918E-EA85-684F-BCE3-B126349B98C4}" srcId="{D4A50CC1-1D6B-EC43-AA46-3E446431E36F}" destId="{D113721C-A831-7D49-932A-1D9E6149A6A6}" srcOrd="3" destOrd="0" parTransId="{9A5D66C0-319F-EE42-9361-A7A906515FA7}" sibTransId="{DB3CBA13-04EC-8B4D-A8C1-EE3B88F5408F}"/>
    <dgm:cxn modelId="{EBBF3494-CCC8-0741-B956-E024BE577C45}" type="presOf" srcId="{2B42ED56-C2DC-E94E-9B36-01664DF78CCB}" destId="{59503C81-616F-9743-A61A-248573F79EE5}" srcOrd="0" destOrd="0" presId="urn:microsoft.com/office/officeart/2005/8/layout/radial6"/>
    <dgm:cxn modelId="{0B579597-8B4D-5A49-828E-244E3857FD65}" type="presOf" srcId="{0EF45009-7226-0B4F-8BA9-81829B950335}" destId="{645269E7-FBF9-D048-A784-CFA01C42EE5E}" srcOrd="0" destOrd="0" presId="urn:microsoft.com/office/officeart/2005/8/layout/radial6"/>
    <dgm:cxn modelId="{774B2AC8-B4C6-5A44-8E4A-B4F677A8DBDE}" type="presOf" srcId="{DB3CBA13-04EC-8B4D-A8C1-EE3B88F5408F}" destId="{2A1EFEFB-1D97-BB48-825F-F3D1E4EE00D5}" srcOrd="0" destOrd="0" presId="urn:microsoft.com/office/officeart/2005/8/layout/radial6"/>
    <dgm:cxn modelId="{1ED5DBE8-A4C0-2C40-A5B3-49C9E4A500EF}" type="presOf" srcId="{D113721C-A831-7D49-932A-1D9E6149A6A6}" destId="{575105B7-2A7A-9341-A63F-789A1D67149E}" srcOrd="0" destOrd="0" presId="urn:microsoft.com/office/officeart/2005/8/layout/radial6"/>
    <dgm:cxn modelId="{6ADB16F7-C6E9-E648-A891-6630AFCF51C1}" type="presOf" srcId="{D4A50CC1-1D6B-EC43-AA46-3E446431E36F}" destId="{4B371359-2FC6-0B4F-A521-C6FB1EA54C0C}" srcOrd="0" destOrd="0" presId="urn:microsoft.com/office/officeart/2005/8/layout/radial6"/>
    <dgm:cxn modelId="{9383712C-61A4-8943-9895-5153BBD0AAD9}" type="presParOf" srcId="{310851D8-E4DE-9E4A-8AA8-750F3A2D6D28}" destId="{4B371359-2FC6-0B4F-A521-C6FB1EA54C0C}" srcOrd="0" destOrd="0" presId="urn:microsoft.com/office/officeart/2005/8/layout/radial6"/>
    <dgm:cxn modelId="{30C34BB3-5C08-F346-81F4-9D4C0D7289F9}" type="presParOf" srcId="{310851D8-E4DE-9E4A-8AA8-750F3A2D6D28}" destId="{645269E7-FBF9-D048-A784-CFA01C42EE5E}" srcOrd="1" destOrd="0" presId="urn:microsoft.com/office/officeart/2005/8/layout/radial6"/>
    <dgm:cxn modelId="{DF37951E-659B-4448-8DB5-C282D073AD56}" type="presParOf" srcId="{310851D8-E4DE-9E4A-8AA8-750F3A2D6D28}" destId="{B80DAEB3-780C-B94C-8B76-E3BC4C9DB580}" srcOrd="2" destOrd="0" presId="urn:microsoft.com/office/officeart/2005/8/layout/radial6"/>
    <dgm:cxn modelId="{7C06AED9-AE34-E14F-9B84-6A136C4C7FE4}" type="presParOf" srcId="{310851D8-E4DE-9E4A-8AA8-750F3A2D6D28}" destId="{E2091F87-8817-E848-905B-046FE7171402}" srcOrd="3" destOrd="0" presId="urn:microsoft.com/office/officeart/2005/8/layout/radial6"/>
    <dgm:cxn modelId="{00B8B358-ED5B-344B-B61D-B25852789B4E}" type="presParOf" srcId="{310851D8-E4DE-9E4A-8AA8-750F3A2D6D28}" destId="{B1A3913A-48BF-764F-AB08-EDA87788DF1C}" srcOrd="4" destOrd="0" presId="urn:microsoft.com/office/officeart/2005/8/layout/radial6"/>
    <dgm:cxn modelId="{132551F8-4090-484F-BB20-4830EB476636}" type="presParOf" srcId="{310851D8-E4DE-9E4A-8AA8-750F3A2D6D28}" destId="{0B4AE38B-B440-F546-BA46-5ED012E0EA47}" srcOrd="5" destOrd="0" presId="urn:microsoft.com/office/officeart/2005/8/layout/radial6"/>
    <dgm:cxn modelId="{206260DE-2F65-3D43-B499-FA5CF1FE33AA}" type="presParOf" srcId="{310851D8-E4DE-9E4A-8AA8-750F3A2D6D28}" destId="{59503C81-616F-9743-A61A-248573F79EE5}" srcOrd="6" destOrd="0" presId="urn:microsoft.com/office/officeart/2005/8/layout/radial6"/>
    <dgm:cxn modelId="{93F8BDE4-BB28-BA43-9AF3-D32CFE522A1C}" type="presParOf" srcId="{310851D8-E4DE-9E4A-8AA8-750F3A2D6D28}" destId="{CB4CA21A-BCA4-D840-8974-8027FECCF6F0}" srcOrd="7" destOrd="0" presId="urn:microsoft.com/office/officeart/2005/8/layout/radial6"/>
    <dgm:cxn modelId="{4CB51CA0-2A1F-4B4D-94AE-D315BF3E6949}" type="presParOf" srcId="{310851D8-E4DE-9E4A-8AA8-750F3A2D6D28}" destId="{BFFD207E-FEAF-0441-AA89-2230228B79AA}" srcOrd="8" destOrd="0" presId="urn:microsoft.com/office/officeart/2005/8/layout/radial6"/>
    <dgm:cxn modelId="{6AACED05-9EDC-AF4F-A1D1-25696C66CFD3}" type="presParOf" srcId="{310851D8-E4DE-9E4A-8AA8-750F3A2D6D28}" destId="{8F02A6B3-77A6-8A4D-B30B-F047423BD2AF}" srcOrd="9" destOrd="0" presId="urn:microsoft.com/office/officeart/2005/8/layout/radial6"/>
    <dgm:cxn modelId="{B08A4B36-B302-3749-B335-9A0C5241CEE2}" type="presParOf" srcId="{310851D8-E4DE-9E4A-8AA8-750F3A2D6D28}" destId="{575105B7-2A7A-9341-A63F-789A1D67149E}" srcOrd="10" destOrd="0" presId="urn:microsoft.com/office/officeart/2005/8/layout/radial6"/>
    <dgm:cxn modelId="{444BB74D-A942-3B41-8964-AC5696F91C02}" type="presParOf" srcId="{310851D8-E4DE-9E4A-8AA8-750F3A2D6D28}" destId="{E2B8D310-0E1C-7A4C-AED4-3EF6E7F8616A}" srcOrd="11" destOrd="0" presId="urn:microsoft.com/office/officeart/2005/8/layout/radial6"/>
    <dgm:cxn modelId="{781F7472-E2F9-9140-880B-EDFF2D33406F}" type="presParOf" srcId="{310851D8-E4DE-9E4A-8AA8-750F3A2D6D28}" destId="{2A1EFEFB-1D97-BB48-825F-F3D1E4EE00D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5D282-8164-4F48-B9CD-E9E8912FC0BC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104FE-489A-5D49-873F-F9858787236E}">
      <dgm:prSet phldrT="[Text]"/>
      <dgm:spPr/>
      <dgm:t>
        <a:bodyPr/>
        <a:lstStyle/>
        <a:p>
          <a:r>
            <a:rPr lang="en-US" dirty="0"/>
            <a:t>How do we support our school community in collaboratively giving scholars reasons to come to school while not compromising rigor?</a:t>
          </a:r>
        </a:p>
      </dgm:t>
    </dgm:pt>
    <dgm:pt modelId="{01D4317F-FF6A-9D47-801A-9A1E4CEF3465}" type="parTrans" cxnId="{E866ED48-80B2-5C42-95E2-83A6D9EEDD64}">
      <dgm:prSet/>
      <dgm:spPr/>
      <dgm:t>
        <a:bodyPr/>
        <a:lstStyle/>
        <a:p>
          <a:endParaRPr lang="en-US"/>
        </a:p>
      </dgm:t>
    </dgm:pt>
    <dgm:pt modelId="{2801C3E7-E897-3A4A-B058-FE2E98C86FE8}" type="sibTrans" cxnId="{E866ED48-80B2-5C42-95E2-83A6D9EEDD64}">
      <dgm:prSet/>
      <dgm:spPr/>
      <dgm:t>
        <a:bodyPr/>
        <a:lstStyle/>
        <a:p>
          <a:endParaRPr lang="en-US"/>
        </a:p>
      </dgm:t>
    </dgm:pt>
    <dgm:pt modelId="{CF5DC8CA-DFEA-1744-B132-48C82EB04E87}">
      <dgm:prSet/>
      <dgm:spPr/>
      <dgm:t>
        <a:bodyPr/>
        <a:lstStyle/>
        <a:p>
          <a:r>
            <a:rPr lang="en-US" dirty="0"/>
            <a:t>How do we build trust between stakeholders?</a:t>
          </a:r>
        </a:p>
      </dgm:t>
    </dgm:pt>
    <dgm:pt modelId="{B3F88B8F-6DED-3242-8649-074FF563B457}" type="parTrans" cxnId="{EF48EAF1-0424-084F-8471-6C23EF84D54E}">
      <dgm:prSet/>
      <dgm:spPr/>
      <dgm:t>
        <a:bodyPr/>
        <a:lstStyle/>
        <a:p>
          <a:endParaRPr lang="en-US"/>
        </a:p>
      </dgm:t>
    </dgm:pt>
    <dgm:pt modelId="{1BEFFB8A-F4B8-5842-AC95-3207F30AC463}" type="sibTrans" cxnId="{EF48EAF1-0424-084F-8471-6C23EF84D54E}">
      <dgm:prSet/>
      <dgm:spPr/>
      <dgm:t>
        <a:bodyPr/>
        <a:lstStyle/>
        <a:p>
          <a:endParaRPr lang="en-US"/>
        </a:p>
      </dgm:t>
    </dgm:pt>
    <dgm:pt modelId="{E7123B2A-F314-E346-8393-FD1E88B01E89}">
      <dgm:prSet/>
      <dgm:spPr/>
      <dgm:t>
        <a:bodyPr/>
        <a:lstStyle/>
        <a:p>
          <a:r>
            <a:rPr lang="en-US" dirty="0"/>
            <a:t>How do we build a community where all stakeholders feel the urgency necessary to propel student achievement? </a:t>
          </a:r>
        </a:p>
      </dgm:t>
    </dgm:pt>
    <dgm:pt modelId="{BE897C08-2A93-9544-BCD2-B07A843BE179}" type="parTrans" cxnId="{D48AAF74-4A0D-AB4D-9937-CCB5F4407BC1}">
      <dgm:prSet/>
      <dgm:spPr/>
      <dgm:t>
        <a:bodyPr/>
        <a:lstStyle/>
        <a:p>
          <a:endParaRPr lang="en-US"/>
        </a:p>
      </dgm:t>
    </dgm:pt>
    <dgm:pt modelId="{B0FD396F-1EAD-B64C-81B8-FE0E3FFDCF6E}" type="sibTrans" cxnId="{D48AAF74-4A0D-AB4D-9937-CCB5F4407BC1}">
      <dgm:prSet/>
      <dgm:spPr/>
      <dgm:t>
        <a:bodyPr/>
        <a:lstStyle/>
        <a:p>
          <a:endParaRPr lang="en-US"/>
        </a:p>
      </dgm:t>
    </dgm:pt>
    <dgm:pt modelId="{5FA16511-3DF6-2340-B8BF-3BA60EE7DC2A}" type="pres">
      <dgm:prSet presAssocID="{E8F5D282-8164-4F48-B9CD-E9E8912FC0BC}" presName="Name0" presStyleCnt="0">
        <dgm:presLayoutVars>
          <dgm:dir/>
          <dgm:resizeHandles val="exact"/>
        </dgm:presLayoutVars>
      </dgm:prSet>
      <dgm:spPr/>
    </dgm:pt>
    <dgm:pt modelId="{128B2F79-FD10-E649-AB60-CDC687E698E0}" type="pres">
      <dgm:prSet presAssocID="{E8F5D282-8164-4F48-B9CD-E9E8912FC0BC}" presName="cycle" presStyleCnt="0"/>
      <dgm:spPr/>
    </dgm:pt>
    <dgm:pt modelId="{ECA1A186-840C-DC49-A2DD-14F485D8E6E0}" type="pres">
      <dgm:prSet presAssocID="{CF5DC8CA-DFEA-1744-B132-48C82EB04E87}" presName="nodeFirstNode" presStyleLbl="node1" presStyleIdx="0" presStyleCnt="3">
        <dgm:presLayoutVars>
          <dgm:bulletEnabled val="1"/>
        </dgm:presLayoutVars>
      </dgm:prSet>
      <dgm:spPr/>
    </dgm:pt>
    <dgm:pt modelId="{4F0C08EE-9782-A34D-A9FF-501085273412}" type="pres">
      <dgm:prSet presAssocID="{1BEFFB8A-F4B8-5842-AC95-3207F30AC463}" presName="sibTransFirstNode" presStyleLbl="bgShp" presStyleIdx="0" presStyleCnt="1"/>
      <dgm:spPr/>
    </dgm:pt>
    <dgm:pt modelId="{A2D68BE1-C76A-6F4B-A4FE-4237957CF97A}" type="pres">
      <dgm:prSet presAssocID="{33A104FE-489A-5D49-873F-F9858787236E}" presName="nodeFollowingNodes" presStyleLbl="node1" presStyleIdx="1" presStyleCnt="3">
        <dgm:presLayoutVars>
          <dgm:bulletEnabled val="1"/>
        </dgm:presLayoutVars>
      </dgm:prSet>
      <dgm:spPr/>
    </dgm:pt>
    <dgm:pt modelId="{73F8A43F-82A7-2C4B-8DCE-20534D44A96F}" type="pres">
      <dgm:prSet presAssocID="{E7123B2A-F314-E346-8393-FD1E88B01E8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1A469B13-2410-314A-B4F4-CE213D9098C8}" type="presOf" srcId="{CF5DC8CA-DFEA-1744-B132-48C82EB04E87}" destId="{ECA1A186-840C-DC49-A2DD-14F485D8E6E0}" srcOrd="0" destOrd="0" presId="urn:microsoft.com/office/officeart/2005/8/layout/cycle3"/>
    <dgm:cxn modelId="{BE62513A-3C63-914A-AC67-971F8D971001}" type="presOf" srcId="{E8F5D282-8164-4F48-B9CD-E9E8912FC0BC}" destId="{5FA16511-3DF6-2340-B8BF-3BA60EE7DC2A}" srcOrd="0" destOrd="0" presId="urn:microsoft.com/office/officeart/2005/8/layout/cycle3"/>
    <dgm:cxn modelId="{B18DC360-4622-744E-B8BC-4B539015CB96}" type="presOf" srcId="{1BEFFB8A-F4B8-5842-AC95-3207F30AC463}" destId="{4F0C08EE-9782-A34D-A9FF-501085273412}" srcOrd="0" destOrd="0" presId="urn:microsoft.com/office/officeart/2005/8/layout/cycle3"/>
    <dgm:cxn modelId="{E866ED48-80B2-5C42-95E2-83A6D9EEDD64}" srcId="{E8F5D282-8164-4F48-B9CD-E9E8912FC0BC}" destId="{33A104FE-489A-5D49-873F-F9858787236E}" srcOrd="1" destOrd="0" parTransId="{01D4317F-FF6A-9D47-801A-9A1E4CEF3465}" sibTransId="{2801C3E7-E897-3A4A-B058-FE2E98C86FE8}"/>
    <dgm:cxn modelId="{9D3C4270-C088-564D-86F3-22275EF11144}" type="presOf" srcId="{E7123B2A-F314-E346-8393-FD1E88B01E89}" destId="{73F8A43F-82A7-2C4B-8DCE-20534D44A96F}" srcOrd="0" destOrd="0" presId="urn:microsoft.com/office/officeart/2005/8/layout/cycle3"/>
    <dgm:cxn modelId="{D48AAF74-4A0D-AB4D-9937-CCB5F4407BC1}" srcId="{E8F5D282-8164-4F48-B9CD-E9E8912FC0BC}" destId="{E7123B2A-F314-E346-8393-FD1E88B01E89}" srcOrd="2" destOrd="0" parTransId="{BE897C08-2A93-9544-BCD2-B07A843BE179}" sibTransId="{B0FD396F-1EAD-B64C-81B8-FE0E3FFDCF6E}"/>
    <dgm:cxn modelId="{1A23C5DC-B0E5-D14E-8550-F63560ED8918}" type="presOf" srcId="{33A104FE-489A-5D49-873F-F9858787236E}" destId="{A2D68BE1-C76A-6F4B-A4FE-4237957CF97A}" srcOrd="0" destOrd="0" presId="urn:microsoft.com/office/officeart/2005/8/layout/cycle3"/>
    <dgm:cxn modelId="{EF48EAF1-0424-084F-8471-6C23EF84D54E}" srcId="{E8F5D282-8164-4F48-B9CD-E9E8912FC0BC}" destId="{CF5DC8CA-DFEA-1744-B132-48C82EB04E87}" srcOrd="0" destOrd="0" parTransId="{B3F88B8F-6DED-3242-8649-074FF563B457}" sibTransId="{1BEFFB8A-F4B8-5842-AC95-3207F30AC463}"/>
    <dgm:cxn modelId="{058BAE51-A129-3A4C-9A54-C932A3171873}" type="presParOf" srcId="{5FA16511-3DF6-2340-B8BF-3BA60EE7DC2A}" destId="{128B2F79-FD10-E649-AB60-CDC687E698E0}" srcOrd="0" destOrd="0" presId="urn:microsoft.com/office/officeart/2005/8/layout/cycle3"/>
    <dgm:cxn modelId="{DD486035-6ADD-FF4A-A1BA-26B16B2BE324}" type="presParOf" srcId="{128B2F79-FD10-E649-AB60-CDC687E698E0}" destId="{ECA1A186-840C-DC49-A2DD-14F485D8E6E0}" srcOrd="0" destOrd="0" presId="urn:microsoft.com/office/officeart/2005/8/layout/cycle3"/>
    <dgm:cxn modelId="{91F99B78-091C-E34C-BF5F-3D2042A8BDC8}" type="presParOf" srcId="{128B2F79-FD10-E649-AB60-CDC687E698E0}" destId="{4F0C08EE-9782-A34D-A9FF-501085273412}" srcOrd="1" destOrd="0" presId="urn:microsoft.com/office/officeart/2005/8/layout/cycle3"/>
    <dgm:cxn modelId="{52A5BF24-C984-6F4F-80D9-66CB1CE74B23}" type="presParOf" srcId="{128B2F79-FD10-E649-AB60-CDC687E698E0}" destId="{A2D68BE1-C76A-6F4B-A4FE-4237957CF97A}" srcOrd="2" destOrd="0" presId="urn:microsoft.com/office/officeart/2005/8/layout/cycle3"/>
    <dgm:cxn modelId="{F44DB1BD-FF61-2049-92FC-AF9B3C1C552E}" type="presParOf" srcId="{128B2F79-FD10-E649-AB60-CDC687E698E0}" destId="{73F8A43F-82A7-2C4B-8DCE-20534D44A96F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BBA6-DB31-D244-9D84-327AD9809567}">
      <dsp:nvSpPr>
        <dsp:cNvPr id="0" name=""/>
        <dsp:cNvSpPr/>
      </dsp:nvSpPr>
      <dsp:spPr>
        <a:xfrm>
          <a:off x="3339619" y="-17213"/>
          <a:ext cx="1023232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Leadership</a:t>
          </a:r>
        </a:p>
      </dsp:txBody>
      <dsp:txXfrm>
        <a:off x="3489468" y="113666"/>
        <a:ext cx="723534" cy="631941"/>
      </dsp:txXfrm>
    </dsp:sp>
    <dsp:sp modelId="{06C45110-F60C-6040-82A6-5A1AF4DB3232}">
      <dsp:nvSpPr>
        <dsp:cNvPr id="0" name=""/>
        <dsp:cNvSpPr/>
      </dsp:nvSpPr>
      <dsp:spPr>
        <a:xfrm rot="1350000">
          <a:off x="4362605" y="526706"/>
          <a:ext cx="142149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364228" y="576220"/>
        <a:ext cx="99504" cy="173024"/>
      </dsp:txXfrm>
    </dsp:sp>
    <dsp:sp modelId="{B3E9123A-1129-A441-9D57-CCE185E1BD67}">
      <dsp:nvSpPr>
        <dsp:cNvPr id="0" name=""/>
        <dsp:cNvSpPr/>
      </dsp:nvSpPr>
      <dsp:spPr>
        <a:xfrm>
          <a:off x="4507605" y="473264"/>
          <a:ext cx="1055496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Scholarship</a:t>
          </a:r>
        </a:p>
      </dsp:txBody>
      <dsp:txXfrm>
        <a:off x="4662179" y="604143"/>
        <a:ext cx="746348" cy="631941"/>
      </dsp:txXfrm>
    </dsp:sp>
    <dsp:sp modelId="{BC4C3262-8A3F-094F-A44B-ED66E90E53F1}">
      <dsp:nvSpPr>
        <dsp:cNvPr id="0" name=""/>
        <dsp:cNvSpPr/>
      </dsp:nvSpPr>
      <dsp:spPr>
        <a:xfrm rot="4050000">
          <a:off x="5181484" y="1358602"/>
          <a:ext cx="190442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199119" y="1389884"/>
        <a:ext cx="133309" cy="173024"/>
      </dsp:txXfrm>
    </dsp:sp>
    <dsp:sp modelId="{1BC16D91-2237-E347-A2A5-05C9DE9C3CF2}">
      <dsp:nvSpPr>
        <dsp:cNvPr id="0" name=""/>
        <dsp:cNvSpPr/>
      </dsp:nvSpPr>
      <dsp:spPr>
        <a:xfrm>
          <a:off x="4861048" y="1657381"/>
          <a:ext cx="1329565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Perseverance </a:t>
          </a:r>
        </a:p>
      </dsp:txBody>
      <dsp:txXfrm>
        <a:off x="5055758" y="1788260"/>
        <a:ext cx="940145" cy="631941"/>
      </dsp:txXfrm>
    </dsp:sp>
    <dsp:sp modelId="{BB23F08D-B193-5745-8513-A27138768E5D}">
      <dsp:nvSpPr>
        <dsp:cNvPr id="0" name=""/>
        <dsp:cNvSpPr/>
      </dsp:nvSpPr>
      <dsp:spPr>
        <a:xfrm rot="5474163">
          <a:off x="5436150" y="2547740"/>
          <a:ext cx="154000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5459748" y="2582319"/>
        <a:ext cx="107800" cy="173024"/>
      </dsp:txXfrm>
    </dsp:sp>
    <dsp:sp modelId="{3BD7977B-8B43-D543-990A-6B368C1EB316}">
      <dsp:nvSpPr>
        <dsp:cNvPr id="0" name=""/>
        <dsp:cNvSpPr/>
      </dsp:nvSpPr>
      <dsp:spPr>
        <a:xfrm>
          <a:off x="4716514" y="2841500"/>
          <a:ext cx="1567535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Integrity</a:t>
          </a:r>
        </a:p>
      </dsp:txBody>
      <dsp:txXfrm>
        <a:off x="4946074" y="2972379"/>
        <a:ext cx="1108415" cy="631941"/>
      </dsp:txXfrm>
    </dsp:sp>
    <dsp:sp modelId="{AA99B4DB-1422-2E46-9173-F8E8372F9CF3}">
      <dsp:nvSpPr>
        <dsp:cNvPr id="0" name=""/>
        <dsp:cNvSpPr/>
      </dsp:nvSpPr>
      <dsp:spPr>
        <a:xfrm rot="9806155">
          <a:off x="4526676" y="3403645"/>
          <a:ext cx="202389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586133" y="3452664"/>
        <a:ext cx="141672" cy="173024"/>
      </dsp:txXfrm>
    </dsp:sp>
    <dsp:sp modelId="{326FC5C3-0141-2D4A-8E48-109CEA2A5C4C}">
      <dsp:nvSpPr>
        <dsp:cNvPr id="0" name=""/>
        <dsp:cNvSpPr/>
      </dsp:nvSpPr>
      <dsp:spPr>
        <a:xfrm>
          <a:off x="3212090" y="3331976"/>
          <a:ext cx="1278290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Collaboration</a:t>
          </a:r>
        </a:p>
      </dsp:txBody>
      <dsp:txXfrm>
        <a:off x="3399291" y="3462855"/>
        <a:ext cx="903888" cy="631941"/>
      </dsp:txXfrm>
    </dsp:sp>
    <dsp:sp modelId="{1FB37DEC-F239-3041-AB92-53981CE5EF90}">
      <dsp:nvSpPr>
        <dsp:cNvPr id="0" name=""/>
        <dsp:cNvSpPr/>
      </dsp:nvSpPr>
      <dsp:spPr>
        <a:xfrm rot="11957527">
          <a:off x="3114311" y="3397915"/>
          <a:ext cx="121294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149677" y="3461600"/>
        <a:ext cx="84906" cy="173024"/>
      </dsp:txXfrm>
    </dsp:sp>
    <dsp:sp modelId="{F5F96D78-4301-C446-929F-014608169DD2}">
      <dsp:nvSpPr>
        <dsp:cNvPr id="0" name=""/>
        <dsp:cNvSpPr/>
      </dsp:nvSpPr>
      <dsp:spPr>
        <a:xfrm>
          <a:off x="1668560" y="2830162"/>
          <a:ext cx="1498172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Communication</a:t>
          </a:r>
        </a:p>
      </dsp:txBody>
      <dsp:txXfrm>
        <a:off x="1887962" y="2961041"/>
        <a:ext cx="1059368" cy="631941"/>
      </dsp:txXfrm>
    </dsp:sp>
    <dsp:sp modelId="{7ECCAA07-C3A5-B146-9014-3CC84D173E20}">
      <dsp:nvSpPr>
        <dsp:cNvPr id="0" name=""/>
        <dsp:cNvSpPr/>
      </dsp:nvSpPr>
      <dsp:spPr>
        <a:xfrm rot="15503245">
          <a:off x="2220831" y="2550859"/>
          <a:ext cx="154442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248661" y="2631225"/>
        <a:ext cx="108109" cy="173024"/>
      </dsp:txXfrm>
    </dsp:sp>
    <dsp:sp modelId="{6E37C27B-0EA0-1846-93E5-CB0A11653F9E}">
      <dsp:nvSpPr>
        <dsp:cNvPr id="0" name=""/>
        <dsp:cNvSpPr/>
      </dsp:nvSpPr>
      <dsp:spPr>
        <a:xfrm>
          <a:off x="1392873" y="1657381"/>
          <a:ext cx="1567535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Inquiry</a:t>
          </a:r>
        </a:p>
      </dsp:txBody>
      <dsp:txXfrm>
        <a:off x="1622433" y="1788260"/>
        <a:ext cx="1108415" cy="631941"/>
      </dsp:txXfrm>
    </dsp:sp>
    <dsp:sp modelId="{C35FD885-15FD-B549-8B06-65993C4410DD}">
      <dsp:nvSpPr>
        <dsp:cNvPr id="0" name=""/>
        <dsp:cNvSpPr/>
      </dsp:nvSpPr>
      <dsp:spPr>
        <a:xfrm rot="17550000">
          <a:off x="2329008" y="1368445"/>
          <a:ext cx="185361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46172" y="1451807"/>
        <a:ext cx="129753" cy="173024"/>
      </dsp:txXfrm>
    </dsp:sp>
    <dsp:sp modelId="{9F1C3C70-8A66-4C4D-B781-7F66389E6298}">
      <dsp:nvSpPr>
        <dsp:cNvPr id="0" name=""/>
        <dsp:cNvSpPr/>
      </dsp:nvSpPr>
      <dsp:spPr>
        <a:xfrm>
          <a:off x="2080922" y="473264"/>
          <a:ext cx="1172391" cy="89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Advocacy</a:t>
          </a:r>
        </a:p>
      </dsp:txBody>
      <dsp:txXfrm>
        <a:off x="2252615" y="604143"/>
        <a:ext cx="829005" cy="631941"/>
      </dsp:txXfrm>
    </dsp:sp>
    <dsp:sp modelId="{C8E26A9A-06E6-B348-BF6A-469325579602}">
      <dsp:nvSpPr>
        <dsp:cNvPr id="0" name=""/>
        <dsp:cNvSpPr/>
      </dsp:nvSpPr>
      <dsp:spPr>
        <a:xfrm rot="20250000">
          <a:off x="3223162" y="521038"/>
          <a:ext cx="118625" cy="2883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224516" y="585521"/>
        <a:ext cx="83038" cy="173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EFEFB-1D97-BB48-825F-F3D1E4EE00D5}">
      <dsp:nvSpPr>
        <dsp:cNvPr id="0" name=""/>
        <dsp:cNvSpPr/>
      </dsp:nvSpPr>
      <dsp:spPr>
        <a:xfrm>
          <a:off x="2140280" y="582857"/>
          <a:ext cx="3895317" cy="389531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2A6B3-77A6-8A4D-B30B-F047423BD2AF}">
      <dsp:nvSpPr>
        <dsp:cNvPr id="0" name=""/>
        <dsp:cNvSpPr/>
      </dsp:nvSpPr>
      <dsp:spPr>
        <a:xfrm>
          <a:off x="2140280" y="582857"/>
          <a:ext cx="3895317" cy="389531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503C81-616F-9743-A61A-248573F79EE5}">
      <dsp:nvSpPr>
        <dsp:cNvPr id="0" name=""/>
        <dsp:cNvSpPr/>
      </dsp:nvSpPr>
      <dsp:spPr>
        <a:xfrm>
          <a:off x="2140280" y="582857"/>
          <a:ext cx="3895317" cy="3895317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91F87-8817-E848-905B-046FE7171402}">
      <dsp:nvSpPr>
        <dsp:cNvPr id="0" name=""/>
        <dsp:cNvSpPr/>
      </dsp:nvSpPr>
      <dsp:spPr>
        <a:xfrm>
          <a:off x="2140280" y="582857"/>
          <a:ext cx="3895317" cy="3895317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371359-2FC6-0B4F-A521-C6FB1EA54C0C}">
      <dsp:nvSpPr>
        <dsp:cNvPr id="0" name=""/>
        <dsp:cNvSpPr/>
      </dsp:nvSpPr>
      <dsp:spPr>
        <a:xfrm>
          <a:off x="3191706" y="1634283"/>
          <a:ext cx="1792465" cy="17924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300" kern="1200" dirty="0"/>
          </a:br>
          <a:endParaRPr lang="en-US" sz="4300" kern="1200" dirty="0"/>
        </a:p>
      </dsp:txBody>
      <dsp:txXfrm>
        <a:off x="3454206" y="1896783"/>
        <a:ext cx="1267465" cy="1267465"/>
      </dsp:txXfrm>
    </dsp:sp>
    <dsp:sp modelId="{645269E7-FBF9-D048-A784-CFA01C42EE5E}">
      <dsp:nvSpPr>
        <dsp:cNvPr id="0" name=""/>
        <dsp:cNvSpPr/>
      </dsp:nvSpPr>
      <dsp:spPr>
        <a:xfrm>
          <a:off x="3460576" y="664"/>
          <a:ext cx="1254725" cy="1254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/>
              <a:cs typeface="Times New Roman"/>
            </a:rPr>
            <a:t>Scholars lacked parental / family  support </a:t>
          </a:r>
          <a:endParaRPr lang="en-US" sz="1400" kern="1200" dirty="0"/>
        </a:p>
      </dsp:txBody>
      <dsp:txXfrm>
        <a:off x="3644326" y="184414"/>
        <a:ext cx="887225" cy="887225"/>
      </dsp:txXfrm>
    </dsp:sp>
    <dsp:sp modelId="{B1A3913A-48BF-764F-AB08-EDA87788DF1C}">
      <dsp:nvSpPr>
        <dsp:cNvPr id="0" name=""/>
        <dsp:cNvSpPr/>
      </dsp:nvSpPr>
      <dsp:spPr>
        <a:xfrm>
          <a:off x="5363065" y="1903153"/>
          <a:ext cx="1254725" cy="1254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 New Roman"/>
              <a:cs typeface="Times New Roman"/>
            </a:rPr>
            <a:t>Scholars were overwhelmed by the lack of credit accumulation </a:t>
          </a:r>
          <a:endParaRPr lang="en-US" sz="1000" kern="1200" dirty="0"/>
        </a:p>
      </dsp:txBody>
      <dsp:txXfrm>
        <a:off x="5546815" y="2086903"/>
        <a:ext cx="887225" cy="887225"/>
      </dsp:txXfrm>
    </dsp:sp>
    <dsp:sp modelId="{CB4CA21A-BCA4-D840-8974-8027FECCF6F0}">
      <dsp:nvSpPr>
        <dsp:cNvPr id="0" name=""/>
        <dsp:cNvSpPr/>
      </dsp:nvSpPr>
      <dsp:spPr>
        <a:xfrm>
          <a:off x="3460576" y="3805641"/>
          <a:ext cx="1254725" cy="1254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/>
              <a:cs typeface="Times New Roman"/>
            </a:rPr>
            <a:t>Scholars encountered domestic obstacles</a:t>
          </a:r>
          <a:endParaRPr lang="en-US" sz="1300" kern="1200" dirty="0"/>
        </a:p>
      </dsp:txBody>
      <dsp:txXfrm>
        <a:off x="3644326" y="3989391"/>
        <a:ext cx="887225" cy="887225"/>
      </dsp:txXfrm>
    </dsp:sp>
    <dsp:sp modelId="{575105B7-2A7A-9341-A63F-789A1D67149E}">
      <dsp:nvSpPr>
        <dsp:cNvPr id="0" name=""/>
        <dsp:cNvSpPr/>
      </dsp:nvSpPr>
      <dsp:spPr>
        <a:xfrm>
          <a:off x="1558087" y="1903153"/>
          <a:ext cx="1254725" cy="12547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/>
              <a:cs typeface="Times New Roman"/>
            </a:rPr>
            <a:t>Scholars had social and emotional challenges</a:t>
          </a:r>
          <a:endParaRPr lang="en-US" sz="1300" kern="1200" dirty="0"/>
        </a:p>
      </dsp:txBody>
      <dsp:txXfrm>
        <a:off x="1741837" y="2086903"/>
        <a:ext cx="887225" cy="887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C08EE-9782-A34D-A9FF-501085273412}">
      <dsp:nvSpPr>
        <dsp:cNvPr id="0" name=""/>
        <dsp:cNvSpPr/>
      </dsp:nvSpPr>
      <dsp:spPr>
        <a:xfrm>
          <a:off x="1708543" y="-239682"/>
          <a:ext cx="4166400" cy="4166400"/>
        </a:xfrm>
        <a:prstGeom prst="circularArrow">
          <a:avLst>
            <a:gd name="adj1" fmla="val 5689"/>
            <a:gd name="adj2" fmla="val 340510"/>
            <a:gd name="adj3" fmla="val 12401246"/>
            <a:gd name="adj4" fmla="val 18284443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A1A186-840C-DC49-A2DD-14F485D8E6E0}">
      <dsp:nvSpPr>
        <dsp:cNvPr id="0" name=""/>
        <dsp:cNvSpPr/>
      </dsp:nvSpPr>
      <dsp:spPr>
        <a:xfrm>
          <a:off x="2319850" y="757"/>
          <a:ext cx="2943785" cy="14718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do we build trust between stakeholders?</a:t>
          </a:r>
        </a:p>
      </dsp:txBody>
      <dsp:txXfrm>
        <a:off x="2391702" y="72609"/>
        <a:ext cx="2800081" cy="1328188"/>
      </dsp:txXfrm>
    </dsp:sp>
    <dsp:sp modelId="{A2D68BE1-C76A-6F4B-A4FE-4237957CF97A}">
      <dsp:nvSpPr>
        <dsp:cNvPr id="0" name=""/>
        <dsp:cNvSpPr/>
      </dsp:nvSpPr>
      <dsp:spPr>
        <a:xfrm>
          <a:off x="3898935" y="2735812"/>
          <a:ext cx="2943785" cy="14718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do we support our school community in collaboratively giving scholars reasons to come to school while not compromising rigor?</a:t>
          </a:r>
        </a:p>
      </dsp:txBody>
      <dsp:txXfrm>
        <a:off x="3970787" y="2807664"/>
        <a:ext cx="2800081" cy="1328188"/>
      </dsp:txXfrm>
    </dsp:sp>
    <dsp:sp modelId="{73F8A43F-82A7-2C4B-8DCE-20534D44A96F}">
      <dsp:nvSpPr>
        <dsp:cNvPr id="0" name=""/>
        <dsp:cNvSpPr/>
      </dsp:nvSpPr>
      <dsp:spPr>
        <a:xfrm>
          <a:off x="740766" y="2735812"/>
          <a:ext cx="2943785" cy="14718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do we build a community where all stakeholders feel the urgency necessary to propel student achievement? </a:t>
          </a:r>
        </a:p>
      </dsp:txBody>
      <dsp:txXfrm>
        <a:off x="812618" y="2807664"/>
        <a:ext cx="2800081" cy="132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AB2592-6DAC-4F6E-834E-1CF789C6EA7D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3D513D-9710-4BDB-B6E5-848E21D8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Add the video to the front end of the presentaton…Put  small slop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2C4537-DB95-4BD5-9B26-21D1A7DAC49E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A97BAC-BB78-4909-8263-B6543DADB0EF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A4E560-30C4-4BAA-9410-7BB0948157C5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882C7C-2299-4AEA-9861-AB39C4B87953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736F43-D58A-46A4-B358-10D6FB6C768C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33C9EE-E413-46DC-9154-394182B34331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33A300-CF38-454A-AB13-0A477298B228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0B2193-8E76-44E4-B95C-4D4814B06184}" type="slidenum">
              <a:rPr lang="en-US" altLang="en-US"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9480A-9DDE-4DC3-92B4-683451F6A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8BE11-9A36-4D24-83DD-B6847FFFEDD7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05DD2-294E-4703-B290-F841FB8A0333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65BC1-A5EF-43F8-8C81-B9CD55CFB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3B415-6668-4ACF-A725-113F9AF0B791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AA595-78C3-4132-A132-8E1F8BE51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2E94EA-7238-435B-8AA0-5457E163B6F1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2C8AF4-A1B7-4DCA-AEB3-50D5BDB78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8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04B16-5C20-4FC5-8EE5-5B6C88468039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1E2B6-502B-463F-88A1-E0D5A8188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53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32CAA5-6C4B-49F0-B514-63E9324D48BA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12F8C5-0275-4633-A279-F9AF18002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40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33225E-4CC1-438C-B77D-8D3FCD41F650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426433-2B19-453B-BDBC-2E4F7D3F1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F03AD-F8E6-4838-BA22-AC73D090E876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64A536-8B97-450F-AE22-80A26C207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8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05440-3225-43C0-AB99-4FE02F1F3451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AB4C01-9B42-40B2-9C67-A2AF26E49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FED7C6-541E-4756-9563-6B3C5F2338D8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AF580-E80A-42AE-A680-278C1F705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7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58B8B-305F-418F-A1D6-480EB6B8E11D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74CD1-01F9-405A-BC27-C348791F9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7E3EF-8276-4E8C-9F7D-82721D7FA882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F3924-004D-42B1-AD54-E53052EB8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EC7BB-6089-4463-808B-27D711DE6B7F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7E719-883F-4A3B-8C9D-4EBA8D500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7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F98A4E-F9D3-4C24-9699-756509BA1937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11204-7FAC-4B45-989D-46E4D3A2D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9E01D-09AE-4EF4-AAB6-D4ABE436B401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1D63E-9037-45B7-B5D4-F049E34D0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704CF3-CE9B-4B81-A4E5-75B2195B15ED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9097A-C8A0-456D-96B2-D129FEA54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7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BB1ED3-10C4-4BA9-B353-3C9AEF9FFF40}" type="datetimeFigureOut">
              <a:rPr lang="en-US" altLang="en-US"/>
              <a:pPr>
                <a:defRPr/>
              </a:pPr>
              <a:t>6/5/2017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14D10F-9795-4E2C-9705-7B7E1CC83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anose="05020102010507070707" pitchFamily="18" charset="2"/>
        <a:buChar char=""/>
        <a:defRPr sz="2200" kern="12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Scholar Reflections</a:t>
            </a:r>
          </a:p>
        </p:txBody>
      </p:sp>
      <p:pic>
        <p:nvPicPr>
          <p:cNvPr id="19459" name="reflection1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>
          <a:xfrm>
            <a:off x="814388" y="1828800"/>
            <a:ext cx="7488237" cy="42084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Our Data Source: </a:t>
            </a:r>
            <a:br>
              <a:rPr lang="en-US" altLang="en-US"/>
            </a:br>
            <a:r>
              <a:rPr lang="en-US" altLang="en-US"/>
              <a:t>Attendance Heat Map</a:t>
            </a:r>
          </a:p>
        </p:txBody>
      </p:sp>
      <p:pic>
        <p:nvPicPr>
          <p:cNvPr id="32771" name="Content Placeholder 8" descr="Screen Shot 2016-11-04 at 10.32.43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 b="5492"/>
          <a:stretch>
            <a:fillRect/>
          </a:stretch>
        </p:blipFill>
        <p:spPr>
          <a:xfrm>
            <a:off x="495300" y="1425575"/>
            <a:ext cx="7850188" cy="4975225"/>
          </a:xfrm>
        </p:spPr>
      </p:pic>
      <p:pic>
        <p:nvPicPr>
          <p:cNvPr id="10" name="Picture 9" descr="Screen Shot 2016-11-04 at 10.35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624013"/>
            <a:ext cx="591185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Focus Questions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796" name="Group 6"/>
          <p:cNvGrpSpPr>
            <a:grpSpLocks/>
          </p:cNvGrpSpPr>
          <p:nvPr/>
        </p:nvGrpSpPr>
        <p:grpSpPr bwMode="auto">
          <a:xfrm>
            <a:off x="7167563" y="381000"/>
            <a:ext cx="1722437" cy="1773238"/>
            <a:chOff x="3820113" y="1497811"/>
            <a:chExt cx="1068377" cy="1068377"/>
          </a:xfrm>
        </p:grpSpPr>
        <p:sp>
          <p:nvSpPr>
            <p:cNvPr id="8" name="Oval 7"/>
            <p:cNvSpPr/>
            <p:nvPr/>
          </p:nvSpPr>
          <p:spPr>
            <a:xfrm>
              <a:off x="3820113" y="1497811"/>
              <a:ext cx="1068377" cy="1068377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976677" y="1654672"/>
              <a:ext cx="755250" cy="75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2000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5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Meeting Times &amp; Norms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689100"/>
            <a:ext cx="3657600" cy="4219575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All stakeholders were required at every meeting: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Principal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Assistant Principal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CBO Director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Guidance Counselor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Attendance Teacher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Community Associate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Parent Coordinator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Parents (where appropriate)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Team Leaders (where appropriate)</a:t>
            </a:r>
          </a:p>
          <a:p>
            <a:pPr marL="282575" lvl="1" indent="0">
              <a:buFont typeface="Wingdings 2" charset="0"/>
              <a:buNone/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 marL="282575" lvl="1" indent="0">
              <a:buFont typeface="Wingdings 2" charset="0"/>
              <a:buNone/>
              <a:defRPr/>
            </a:pP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35844" name="Content Placeholder 6" descr="Screen Shot 2016-10-24 at 10.41.5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b="1865"/>
          <a:stretch>
            <a:fillRect/>
          </a:stretch>
        </p:blipFill>
        <p:spPr>
          <a:xfrm>
            <a:off x="4437063" y="1574800"/>
            <a:ext cx="4351337" cy="47704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3937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Engaging Parents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84188" y="1828800"/>
            <a:ext cx="2362200" cy="4219575"/>
          </a:xfrm>
        </p:spPr>
        <p:txBody>
          <a:bodyPr>
            <a:noAutofit/>
          </a:bodyPr>
          <a:lstStyle/>
          <a:p>
            <a:pPr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Daily: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phone calls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home visits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letters </a:t>
            </a:r>
          </a:p>
          <a:p>
            <a:pPr marL="282575" lvl="1" indent="0">
              <a:buFont typeface="Wingdings 2" charset="0"/>
              <a:buNone/>
              <a:defRPr/>
            </a:pPr>
            <a:endParaRPr lang="en-US" sz="14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Invitations into the building for: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Parent meetings with the attendance team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Attendance workshops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Extended Cabinet 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Parents cook with their scholars evening</a:t>
            </a:r>
          </a:p>
          <a:p>
            <a:pPr lvl="1">
              <a:buFont typeface="Wingdings 2" charset="0"/>
              <a:buChar char=""/>
              <a:defRPr/>
            </a:pPr>
            <a:r>
              <a:rPr lang="en-US" sz="1400" dirty="0">
                <a:latin typeface="Times New Roman"/>
                <a:ea typeface="ＭＳ Ｐゴシック" charset="0"/>
                <a:cs typeface="Times New Roman"/>
              </a:rPr>
              <a:t>Thanksgiving feast </a:t>
            </a:r>
          </a:p>
          <a:p>
            <a:pPr lvl="1">
              <a:buFont typeface="Wingdings 2" charset="0"/>
              <a:buChar char=""/>
              <a:defRPr/>
            </a:pPr>
            <a:endParaRPr lang="en-US" sz="14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buFont typeface="Wingdings 2" charset="0"/>
              <a:buChar char=""/>
              <a:defRPr/>
            </a:pPr>
            <a:endParaRPr lang="en-US" sz="1400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37892" name="Content Placeholder 31" descr="Screen Shot 2016-10-24 at 11.02.2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b="1765"/>
          <a:stretch>
            <a:fillRect/>
          </a:stretch>
        </p:blipFill>
        <p:spPr>
          <a:xfrm>
            <a:off x="2749550" y="774700"/>
            <a:ext cx="4191000" cy="2540000"/>
          </a:xfrm>
        </p:spPr>
      </p:pic>
      <p:pic>
        <p:nvPicPr>
          <p:cNvPr id="39" name="Content Placeholder 38" descr="Screen Shot 2016-10-24 at 11.08.32 PM.png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1752"/>
          <a:stretch>
            <a:fillRect/>
          </a:stretch>
        </p:blipFill>
        <p:spPr>
          <a:xfrm>
            <a:off x="4711700" y="1828800"/>
            <a:ext cx="3657600" cy="4787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10-24 at 11.26.5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1253"/>
          <a:stretch>
            <a:fillRect/>
          </a:stretch>
        </p:blipFill>
        <p:spPr>
          <a:xfrm>
            <a:off x="4787900" y="1828800"/>
            <a:ext cx="3557588" cy="4219575"/>
          </a:xfrm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Engaging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322637" cy="421957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Grade Community Gatherings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August Martin Bucks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Open Gym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College Trips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Monthly Lunch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Advisory 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PM School </a:t>
            </a:r>
          </a:p>
          <a:p>
            <a:pPr>
              <a:buFont typeface="Wingdings 2" charset="0"/>
              <a:buChar char="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School Based Wellness Center</a:t>
            </a:r>
          </a:p>
        </p:txBody>
      </p:sp>
      <p:pic>
        <p:nvPicPr>
          <p:cNvPr id="11" name="Picture 10" descr="Screen Shot 2016-10-24 at 11.28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501900"/>
            <a:ext cx="47704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969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Engaging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888"/>
            <a:ext cx="3327400" cy="5070475"/>
          </a:xfrm>
        </p:spPr>
        <p:txBody>
          <a:bodyPr>
            <a:noAutofit/>
          </a:bodyPr>
          <a:lstStyle/>
          <a:p>
            <a:pPr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Professional development emphasizing advisory curriculum</a:t>
            </a:r>
          </a:p>
          <a:p>
            <a:pPr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Data chats with Principal </a:t>
            </a:r>
          </a:p>
          <a:p>
            <a:pPr>
              <a:buFont typeface="Wingdings 2" charset="0"/>
              <a:buChar char=""/>
              <a:defRPr/>
            </a:pPr>
            <a:r>
              <a:rPr lang="en-US" sz="1500" dirty="0" err="1">
                <a:latin typeface="Times New Roman"/>
                <a:ea typeface="ＭＳ Ｐゴシック" charset="0"/>
                <a:cs typeface="Times New Roman"/>
              </a:rPr>
              <a:t>Skedula</a:t>
            </a: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 </a:t>
            </a:r>
          </a:p>
          <a:p>
            <a:pPr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Professional development on using assessment in instruction  - all scholars:</a:t>
            </a:r>
          </a:p>
          <a:p>
            <a:pPr lvl="2"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are contributing to how they are being assessed</a:t>
            </a:r>
          </a:p>
          <a:p>
            <a:pPr lvl="2"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 have a chance to give and receive feedback from peers</a:t>
            </a:r>
          </a:p>
          <a:p>
            <a:pPr lvl="2">
              <a:buFont typeface="Wingdings 2" charset="0"/>
              <a:buChar char=""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 have an opportunity to monitor their progress and make revisions based on a variety of feedback throughout the semester</a:t>
            </a:r>
          </a:p>
          <a:p>
            <a:pPr marL="0" indent="0">
              <a:buFont typeface="Wingdings 2" charset="0"/>
              <a:buNone/>
              <a:defRPr/>
            </a:pPr>
            <a:r>
              <a:rPr lang="en-US" sz="1500" dirty="0">
                <a:latin typeface="Times New Roman"/>
                <a:ea typeface="ＭＳ Ｐゴシック" charset="0"/>
                <a:cs typeface="Times New Roman"/>
              </a:rPr>
              <a:t> </a:t>
            </a:r>
          </a:p>
        </p:txBody>
      </p:sp>
      <p:pic>
        <p:nvPicPr>
          <p:cNvPr id="5" name="Content Placeholder 4" descr="Screen Shot 2016-10-25 at 12.04.23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r="13216"/>
          <a:stretch>
            <a:fillRect/>
          </a:stretch>
        </p:blipFill>
        <p:spPr>
          <a:xfrm>
            <a:off x="4687888" y="1828800"/>
            <a:ext cx="3657600" cy="4219575"/>
          </a:xfrm>
        </p:spPr>
      </p:pic>
      <p:pic>
        <p:nvPicPr>
          <p:cNvPr id="6" name="Picture 5" descr="Screen Shot 2016-10-25 at 12.10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425575"/>
            <a:ext cx="3767137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10-25 at 12.21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925763"/>
            <a:ext cx="5359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9900" y="533400"/>
            <a:ext cx="7899400" cy="6477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</a:p>
        </p:txBody>
      </p:sp>
      <p:pic>
        <p:nvPicPr>
          <p:cNvPr id="12" name="Content Placeholder 11" descr="Screen Shot 2016-09-26 at 11.05.2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020"/>
          <a:stretch>
            <a:fillRect/>
          </a:stretch>
        </p:blipFill>
        <p:spPr/>
      </p:pic>
      <p:sp>
        <p:nvSpPr>
          <p:cNvPr id="43012" name="Text Placeholder 13"/>
          <p:cNvSpPr>
            <a:spLocks noGrp="1"/>
          </p:cNvSpPr>
          <p:nvPr>
            <p:ph type="body" sz="half" idx="2"/>
          </p:nvPr>
        </p:nvSpPr>
        <p:spPr>
          <a:xfrm>
            <a:off x="4710113" y="1828800"/>
            <a:ext cx="3657600" cy="3810000"/>
          </a:xfrm>
        </p:spPr>
        <p:txBody>
          <a:bodyPr/>
          <a:lstStyle/>
          <a:p>
            <a:pPr algn="ctr"/>
            <a:r>
              <a:rPr lang="en-US" altLang="en-US" u="sng"/>
              <a:t>Scholarship Report</a:t>
            </a:r>
          </a:p>
          <a:p>
            <a:r>
              <a:rPr lang="en-US" altLang="en-US"/>
              <a:t>English  - 76%</a:t>
            </a:r>
          </a:p>
          <a:p>
            <a:r>
              <a:rPr lang="en-US" altLang="en-US"/>
              <a:t>Math – 82%</a:t>
            </a:r>
          </a:p>
          <a:p>
            <a:r>
              <a:rPr lang="en-US" altLang="en-US"/>
              <a:t>History – 85%</a:t>
            </a:r>
          </a:p>
          <a:p>
            <a:r>
              <a:rPr lang="en-US" altLang="en-US"/>
              <a:t>Science – 84%</a:t>
            </a:r>
          </a:p>
          <a:p>
            <a:r>
              <a:rPr lang="en-US" altLang="en-US"/>
              <a:t>Gym – 87%</a:t>
            </a:r>
          </a:p>
          <a:p>
            <a:r>
              <a:rPr lang="en-US" altLang="en-US"/>
              <a:t>Music – 83%</a:t>
            </a:r>
          </a:p>
          <a:p>
            <a:pPr algn="ctr"/>
            <a:endParaRPr lang="en-US" altLang="en-US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9900" y="533400"/>
            <a:ext cx="7899400" cy="6477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</a:p>
        </p:txBody>
      </p:sp>
      <p:pic>
        <p:nvPicPr>
          <p:cNvPr id="12" name="Content Placeholder 11" descr="Screen Shot 2016-09-26 at 11.05.2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020"/>
          <a:stretch>
            <a:fillRect/>
          </a:stretch>
        </p:blipFill>
        <p:spPr/>
      </p:pic>
      <p:sp>
        <p:nvSpPr>
          <p:cNvPr id="44036" name="Text Placeholder 13"/>
          <p:cNvSpPr>
            <a:spLocks noGrp="1"/>
          </p:cNvSpPr>
          <p:nvPr>
            <p:ph type="body" sz="half" idx="2"/>
          </p:nvPr>
        </p:nvSpPr>
        <p:spPr>
          <a:xfrm>
            <a:off x="4710113" y="1828800"/>
            <a:ext cx="3657600" cy="3810000"/>
          </a:xfrm>
        </p:spPr>
        <p:txBody>
          <a:bodyPr/>
          <a:lstStyle/>
          <a:p>
            <a:pPr algn="ctr"/>
            <a:r>
              <a:rPr lang="en-US" altLang="en-US" u="sng"/>
              <a:t>Attendance Data</a:t>
            </a:r>
          </a:p>
          <a:p>
            <a:pPr algn="ctr"/>
            <a:endParaRPr lang="en-US" altLang="en-US"/>
          </a:p>
          <a:p>
            <a:r>
              <a:rPr lang="en-US" altLang="en-US"/>
              <a:t>September 2015 – 2016:  73%</a:t>
            </a:r>
          </a:p>
          <a:p>
            <a:endParaRPr lang="en-US" altLang="en-US"/>
          </a:p>
          <a:p>
            <a:r>
              <a:rPr lang="en-US" altLang="en-US"/>
              <a:t>Year To Date:  83%</a:t>
            </a:r>
          </a:p>
          <a:p>
            <a:pPr algn="ctr"/>
            <a:endParaRPr lang="en-US" altLang="en-US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9900" y="533400"/>
            <a:ext cx="7899400" cy="64770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</a:p>
        </p:txBody>
      </p:sp>
      <p:pic>
        <p:nvPicPr>
          <p:cNvPr id="12" name="Content Placeholder 11" descr="Screen Shot 2016-09-26 at 11.05.25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020"/>
          <a:stretch>
            <a:fillRect/>
          </a:stretch>
        </p:blipFill>
        <p:spPr/>
      </p:pic>
      <p:sp>
        <p:nvSpPr>
          <p:cNvPr id="45060" name="Text Placeholder 13"/>
          <p:cNvSpPr>
            <a:spLocks noGrp="1"/>
          </p:cNvSpPr>
          <p:nvPr>
            <p:ph type="body" sz="half" idx="2"/>
          </p:nvPr>
        </p:nvSpPr>
        <p:spPr>
          <a:xfrm>
            <a:off x="4711700" y="1600200"/>
            <a:ext cx="3657600" cy="3810000"/>
          </a:xfrm>
        </p:spPr>
        <p:txBody>
          <a:bodyPr/>
          <a:lstStyle/>
          <a:p>
            <a:pPr algn="ctr"/>
            <a:r>
              <a:rPr lang="en-US" altLang="en-US" b="1" u="sng"/>
              <a:t>No Show Data</a:t>
            </a:r>
          </a:p>
          <a:p>
            <a:pPr algn="ctr"/>
            <a:endParaRPr lang="en-US" altLang="en-US" b="1" u="sng"/>
          </a:p>
          <a:p>
            <a:r>
              <a:rPr lang="en-US" altLang="en-US"/>
              <a:t>No shows in September 2016:  34</a:t>
            </a:r>
          </a:p>
          <a:p>
            <a:endParaRPr lang="en-US" altLang="en-US"/>
          </a:p>
          <a:p>
            <a:r>
              <a:rPr lang="en-US" altLang="en-US"/>
              <a:t>Close of October 2016:  9</a:t>
            </a:r>
          </a:p>
          <a:p>
            <a:endParaRPr lang="en-US" altLang="en-US"/>
          </a:p>
          <a:p>
            <a:r>
              <a:rPr lang="en-US" altLang="en-US"/>
              <a:t>Of the 34 no shows:  20 are currently active students after interventions</a:t>
            </a:r>
          </a:p>
          <a:p>
            <a:endParaRPr lang="en-US" altLang="en-US"/>
          </a:p>
          <a:p>
            <a:endParaRPr lang="en-US" altLang="en-US" u="sng"/>
          </a:p>
          <a:p>
            <a:endParaRPr lang="en-US" altLang="en-US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Scholar Reflections</a:t>
            </a:r>
          </a:p>
        </p:txBody>
      </p:sp>
      <p:pic>
        <p:nvPicPr>
          <p:cNvPr id="46083" name="reflection2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28800"/>
            <a:ext cx="7488237" cy="42084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5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August Martin High School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“Where Dreams Take Flight”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600200" y="3967163"/>
            <a:ext cx="6762750" cy="1752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charset="0"/>
              <a:buNone/>
              <a:defRPr/>
            </a:pP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buFont typeface="Wingdings 2" charset="0"/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Chronic Absenteeism</a:t>
            </a:r>
          </a:p>
          <a:p>
            <a:pPr eaLnBrk="1" hangingPunct="1">
              <a:buFont typeface="Wingdings 2" charset="0"/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November 5, 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79463" y="1631950"/>
            <a:ext cx="7583487" cy="1362075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Vision &amp; Mission 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779463" y="3389313"/>
            <a:ext cx="7583487" cy="1500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August Martin High School is a small learning community focused on meeting the individual social, emotional and academic needs of every scholar. Our staff is invested in creating student-centered learning opportunities focused on student application of 21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Century skills. We partner with parents, our Community Based Organization and our scholars to advocate for and promote high expectations of achievement through a caring and supportive network. Our aviation and culinary programs allow scholars to explore career interests in an academic setting.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Martin’s mission is to educate and inspire leadership, compassion and perseverance in every scholar. 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August Martin High School Core Values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Our Reality:  Why are scholars chronically absent? </a:t>
            </a: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4925" y="1425576"/>
          <a:ext cx="8175879" cy="506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The Idea…</a:t>
            </a:r>
          </a:p>
        </p:txBody>
      </p:sp>
      <p:pic>
        <p:nvPicPr>
          <p:cNvPr id="54274" name="Content Placeholder 7" descr="Lightbulb_ide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85" r="-40085"/>
          <a:stretch>
            <a:fillRect/>
          </a:stretch>
        </p:blipFill>
        <p:spPr>
          <a:xfrm rot="19505509">
            <a:off x="4441026" y="76296"/>
            <a:ext cx="4244975" cy="2355850"/>
          </a:xfrm>
          <a:effectLst>
            <a:reflection stA="50000" endPos="75000" dist="12700" dir="5400000" sy="-100000" algn="bl" rotWithShape="0"/>
            <a:softEdge rad="482600"/>
          </a:effectLst>
        </p:spPr>
      </p:pic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712788" y="3397250"/>
            <a:ext cx="7650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Font typeface="Wingdings 2" panose="05020102010507070707" pitchFamily="18" charset="2"/>
              <a:buChar char=""/>
              <a:defRPr sz="220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Font typeface="Wingdings 2" panose="05020102010507070707" pitchFamily="18" charset="2"/>
              <a:buChar char="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How do we begin to address chronic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absenteeism?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261938"/>
            <a:ext cx="5797550" cy="965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DATA WISE SWOOSH</a:t>
            </a:r>
          </a:p>
        </p:txBody>
      </p:sp>
      <p:pic>
        <p:nvPicPr>
          <p:cNvPr id="2969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614488"/>
            <a:ext cx="5867400" cy="46910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25" y="382588"/>
            <a:ext cx="5797550" cy="9477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Path in the Swoosh</a:t>
            </a:r>
          </a:p>
        </p:txBody>
      </p:sp>
      <p:pic>
        <p:nvPicPr>
          <p:cNvPr id="30723" name="Shape 24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 t="16499" r="26268"/>
          <a:stretch>
            <a:fillRect/>
          </a:stretch>
        </p:blipFill>
        <p:spPr>
          <a:xfrm>
            <a:off x="1117600" y="1497013"/>
            <a:ext cx="7061200" cy="4702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238125"/>
            <a:ext cx="5797550" cy="1262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The Path in the Swoosh</a:t>
            </a:r>
          </a:p>
        </p:txBody>
      </p:sp>
      <p:pic>
        <p:nvPicPr>
          <p:cNvPr id="4" name="Shape 242"/>
          <p:cNvPicPr>
            <a:picLocks noGrp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430463" y="1746250"/>
            <a:ext cx="4435475" cy="4524375"/>
          </a:xfrm>
          <a:gradFill>
            <a:gsLst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15223</TotalTime>
  <Words>496</Words>
  <Application>Microsoft Office PowerPoint</Application>
  <PresentationFormat>On-screen Show (4:3)</PresentationFormat>
  <Paragraphs>107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Trebuchet MS</vt:lpstr>
      <vt:lpstr>MS PGothic</vt:lpstr>
      <vt:lpstr>Arial</vt:lpstr>
      <vt:lpstr>Wingdings 2</vt:lpstr>
      <vt:lpstr>Calibri</vt:lpstr>
      <vt:lpstr>Times New Roman</vt:lpstr>
      <vt:lpstr>Revolution</vt:lpstr>
      <vt:lpstr>Scholar Reflections</vt:lpstr>
      <vt:lpstr>August Martin High School “Where Dreams Take Flight”</vt:lpstr>
      <vt:lpstr>Vision &amp; Mission </vt:lpstr>
      <vt:lpstr>August Martin High School Core Values</vt:lpstr>
      <vt:lpstr>Our Reality:  Why are scholars chronically absent? </vt:lpstr>
      <vt:lpstr>The Idea…</vt:lpstr>
      <vt:lpstr>THE DATA WISE SWOOSH</vt:lpstr>
      <vt:lpstr>The Path in the Swoosh</vt:lpstr>
      <vt:lpstr>The Path in the Swoosh</vt:lpstr>
      <vt:lpstr>Our Data Source:  Attendance Heat Map</vt:lpstr>
      <vt:lpstr>Focus Questions</vt:lpstr>
      <vt:lpstr>Prioritizing Meeting Times &amp; Norms </vt:lpstr>
      <vt:lpstr>Engaging Parents</vt:lpstr>
      <vt:lpstr>Engaging Scholars</vt:lpstr>
      <vt:lpstr>Engaging Teachers</vt:lpstr>
      <vt:lpstr>Celebrations</vt:lpstr>
      <vt:lpstr>Celebrations</vt:lpstr>
      <vt:lpstr>Celebrations</vt:lpstr>
      <vt:lpstr>Scholar Reflections</vt:lpstr>
    </vt:vector>
  </TitlesOfParts>
  <Company>NYC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Martin High School “Where Dreams take Flight”</dc:title>
  <dc:creator>User</dc:creator>
  <cp:lastModifiedBy>Antonio Parente</cp:lastModifiedBy>
  <cp:revision>69</cp:revision>
  <dcterms:created xsi:type="dcterms:W3CDTF">2016-09-25T02:43:45Z</dcterms:created>
  <dcterms:modified xsi:type="dcterms:W3CDTF">2017-06-05T15:15:56Z</dcterms:modified>
</cp:coreProperties>
</file>